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387" r:id="rId2"/>
    <p:sldId id="389" r:id="rId3"/>
    <p:sldId id="388" r:id="rId4"/>
    <p:sldId id="390" r:id="rId5"/>
    <p:sldId id="391" r:id="rId6"/>
    <p:sldId id="348" r:id="rId7"/>
    <p:sldId id="383" r:id="rId8"/>
    <p:sldId id="347" r:id="rId9"/>
    <p:sldId id="360" r:id="rId10"/>
    <p:sldId id="349" r:id="rId11"/>
    <p:sldId id="351" r:id="rId12"/>
    <p:sldId id="363" r:id="rId13"/>
    <p:sldId id="359" r:id="rId14"/>
    <p:sldId id="365" r:id="rId15"/>
    <p:sldId id="384" r:id="rId16"/>
    <p:sldId id="364" r:id="rId17"/>
    <p:sldId id="362" r:id="rId18"/>
    <p:sldId id="375" r:id="rId19"/>
    <p:sldId id="369" r:id="rId20"/>
    <p:sldId id="368" r:id="rId21"/>
    <p:sldId id="374" r:id="rId22"/>
    <p:sldId id="379" r:id="rId23"/>
    <p:sldId id="381" r:id="rId24"/>
    <p:sldId id="370" r:id="rId25"/>
    <p:sldId id="352" r:id="rId26"/>
    <p:sldId id="357" r:id="rId27"/>
    <p:sldId id="373" r:id="rId28"/>
    <p:sldId id="377" r:id="rId29"/>
    <p:sldId id="353" r:id="rId30"/>
    <p:sldId id="367" r:id="rId31"/>
    <p:sldId id="361" r:id="rId32"/>
    <p:sldId id="350" r:id="rId33"/>
    <p:sldId id="354" r:id="rId34"/>
    <p:sldId id="355" r:id="rId35"/>
    <p:sldId id="356" r:id="rId36"/>
    <p:sldId id="358" r:id="rId37"/>
    <p:sldId id="366" r:id="rId38"/>
    <p:sldId id="371" r:id="rId39"/>
    <p:sldId id="372" r:id="rId40"/>
    <p:sldId id="376" r:id="rId41"/>
    <p:sldId id="378" r:id="rId42"/>
    <p:sldId id="380" r:id="rId43"/>
    <p:sldId id="382" r:id="rId44"/>
    <p:sldId id="385" r:id="rId45"/>
    <p:sldId id="386" r:id="rId46"/>
  </p:sldIdLst>
  <p:sldSz cx="7315200" cy="96012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2304" userDrawn="1">
          <p15:clr>
            <a:srgbClr val="A4A3A4"/>
          </p15:clr>
        </p15:guide>
        <p15:guide id="3" orient="horz" pos="309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3" autoAdjust="0"/>
    <p:restoredTop sz="95833"/>
  </p:normalViewPr>
  <p:slideViewPr>
    <p:cSldViewPr snapToGrid="0" snapToObjects="1" showGuides="1">
      <p:cViewPr varScale="1">
        <p:scale>
          <a:sx n="49" d="100"/>
          <a:sy n="49" d="100"/>
        </p:scale>
        <p:origin x="2292" y="72"/>
      </p:cViewPr>
      <p:guideLst>
        <p:guide pos="2304"/>
        <p:guide orient="horz" pos="3096"/>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48640" y="1571308"/>
            <a:ext cx="6217920" cy="3342640"/>
          </a:xfrm>
        </p:spPr>
        <p:txBody>
          <a:bodyPr anchor="b"/>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914400" y="5042853"/>
            <a:ext cx="5486400" cy="2318067"/>
          </a:xfrm>
        </p:spPr>
        <p:txBody>
          <a:bodyPr/>
          <a:lstStyle>
            <a:lvl1pPr marL="0" indent="0" algn="ctr">
              <a:buNone/>
              <a:defRPr sz="1920"/>
            </a:lvl1pPr>
            <a:lvl2pPr marL="365760" indent="0" algn="ctr">
              <a:buNone/>
              <a:defRPr sz="1600"/>
            </a:lvl2pPr>
            <a:lvl3pPr marL="731520" indent="0" algn="ctr">
              <a:buNone/>
              <a:defRPr sz="1440"/>
            </a:lvl3pPr>
            <a:lvl4pPr marL="1097280" indent="0" algn="ctr">
              <a:buNone/>
              <a:defRPr sz="1280"/>
            </a:lvl4pPr>
            <a:lvl5pPr marL="1463040" indent="0" algn="ctr">
              <a:buNone/>
              <a:defRPr sz="1280"/>
            </a:lvl5pPr>
            <a:lvl6pPr marL="1828800" indent="0" algn="ctr">
              <a:buNone/>
              <a:defRPr sz="1280"/>
            </a:lvl6pPr>
            <a:lvl7pPr marL="2194560" indent="0" algn="ctr">
              <a:buNone/>
              <a:defRPr sz="1280"/>
            </a:lvl7pPr>
            <a:lvl8pPr marL="2560320" indent="0" algn="ctr">
              <a:buNone/>
              <a:defRPr sz="1280"/>
            </a:lvl8pPr>
            <a:lvl9pPr marL="2926080" indent="0" algn="ctr">
              <a:buNone/>
              <a:defRPr sz="128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9C2BDEE-D875-0B43-B782-4A4CE31AC6CE}" type="datetimeFigureOut">
              <a:rPr lang="en-US" smtClean="0"/>
              <a:t>5/2/2024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2BA2FB-E944-9D4E-8056-E180AE576948}" type="slidenum">
              <a:rPr lang="en-US" smtClean="0"/>
              <a:t>‹#›</a:t>
            </a:fld>
            <a:endParaRPr lang="en-US" dirty="0"/>
          </a:p>
        </p:txBody>
      </p:sp>
    </p:spTree>
    <p:extLst>
      <p:ext uri="{BB962C8B-B14F-4D97-AF65-F5344CB8AC3E}">
        <p14:creationId xmlns:p14="http://schemas.microsoft.com/office/powerpoint/2010/main" val="31087084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9C2BDEE-D875-0B43-B782-4A4CE31AC6CE}" type="datetimeFigureOut">
              <a:rPr lang="en-US" smtClean="0"/>
              <a:t>5/2/2024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2BA2FB-E944-9D4E-8056-E180AE576948}" type="slidenum">
              <a:rPr lang="en-US" smtClean="0"/>
              <a:t>‹#›</a:t>
            </a:fld>
            <a:endParaRPr lang="en-US" dirty="0"/>
          </a:p>
        </p:txBody>
      </p:sp>
    </p:spTree>
    <p:extLst>
      <p:ext uri="{BB962C8B-B14F-4D97-AF65-F5344CB8AC3E}">
        <p14:creationId xmlns:p14="http://schemas.microsoft.com/office/powerpoint/2010/main" val="26992309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234940" y="511175"/>
            <a:ext cx="1577340" cy="81365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02920" y="511175"/>
            <a:ext cx="4640580" cy="813657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9C2BDEE-D875-0B43-B782-4A4CE31AC6CE}" type="datetimeFigureOut">
              <a:rPr lang="en-US" smtClean="0"/>
              <a:t>5/2/2024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2BA2FB-E944-9D4E-8056-E180AE576948}" type="slidenum">
              <a:rPr lang="en-US" smtClean="0"/>
              <a:t>‹#›</a:t>
            </a:fld>
            <a:endParaRPr lang="en-US" dirty="0"/>
          </a:p>
        </p:txBody>
      </p:sp>
    </p:spTree>
    <p:extLst>
      <p:ext uri="{BB962C8B-B14F-4D97-AF65-F5344CB8AC3E}">
        <p14:creationId xmlns:p14="http://schemas.microsoft.com/office/powerpoint/2010/main" val="11867089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9C2BDEE-D875-0B43-B782-4A4CE31AC6CE}" type="datetimeFigureOut">
              <a:rPr lang="en-US" smtClean="0"/>
              <a:t>5/2/2024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2BA2FB-E944-9D4E-8056-E180AE576948}" type="slidenum">
              <a:rPr lang="en-US" smtClean="0"/>
              <a:t>‹#›</a:t>
            </a:fld>
            <a:endParaRPr lang="en-US" dirty="0"/>
          </a:p>
        </p:txBody>
      </p:sp>
    </p:spTree>
    <p:extLst>
      <p:ext uri="{BB962C8B-B14F-4D97-AF65-F5344CB8AC3E}">
        <p14:creationId xmlns:p14="http://schemas.microsoft.com/office/powerpoint/2010/main" val="26819550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99110" y="2393635"/>
            <a:ext cx="6309360" cy="3993832"/>
          </a:xfrm>
        </p:spPr>
        <p:txBody>
          <a:bodyPr anchor="b"/>
          <a:lstStyle>
            <a:lvl1pPr>
              <a:defRPr sz="4800"/>
            </a:lvl1pPr>
          </a:lstStyle>
          <a:p>
            <a:r>
              <a:rPr lang="en-US"/>
              <a:t>Click to edit Master title style</a:t>
            </a:r>
            <a:endParaRPr lang="en-US" dirty="0"/>
          </a:p>
        </p:txBody>
      </p:sp>
      <p:sp>
        <p:nvSpPr>
          <p:cNvPr id="3" name="Text Placeholder 2"/>
          <p:cNvSpPr>
            <a:spLocks noGrp="1"/>
          </p:cNvSpPr>
          <p:nvPr>
            <p:ph type="body" idx="1"/>
          </p:nvPr>
        </p:nvSpPr>
        <p:spPr>
          <a:xfrm>
            <a:off x="499110" y="6425250"/>
            <a:ext cx="6309360" cy="2100262"/>
          </a:xfrm>
        </p:spPr>
        <p:txBody>
          <a:bodyPr/>
          <a:lstStyle>
            <a:lvl1pPr marL="0" indent="0">
              <a:buNone/>
              <a:defRPr sz="1920">
                <a:solidFill>
                  <a:schemeClr val="tx1"/>
                </a:solidFill>
              </a:defRPr>
            </a:lvl1pPr>
            <a:lvl2pPr marL="365760" indent="0">
              <a:buNone/>
              <a:defRPr sz="1600">
                <a:solidFill>
                  <a:schemeClr val="tx1">
                    <a:tint val="75000"/>
                  </a:schemeClr>
                </a:solidFill>
              </a:defRPr>
            </a:lvl2pPr>
            <a:lvl3pPr marL="731520" indent="0">
              <a:buNone/>
              <a:defRPr sz="1440">
                <a:solidFill>
                  <a:schemeClr val="tx1">
                    <a:tint val="75000"/>
                  </a:schemeClr>
                </a:solidFill>
              </a:defRPr>
            </a:lvl3pPr>
            <a:lvl4pPr marL="1097280" indent="0">
              <a:buNone/>
              <a:defRPr sz="1280">
                <a:solidFill>
                  <a:schemeClr val="tx1">
                    <a:tint val="75000"/>
                  </a:schemeClr>
                </a:solidFill>
              </a:defRPr>
            </a:lvl4pPr>
            <a:lvl5pPr marL="1463040" indent="0">
              <a:buNone/>
              <a:defRPr sz="1280">
                <a:solidFill>
                  <a:schemeClr val="tx1">
                    <a:tint val="75000"/>
                  </a:schemeClr>
                </a:solidFill>
              </a:defRPr>
            </a:lvl5pPr>
            <a:lvl6pPr marL="1828800" indent="0">
              <a:buNone/>
              <a:defRPr sz="1280">
                <a:solidFill>
                  <a:schemeClr val="tx1">
                    <a:tint val="75000"/>
                  </a:schemeClr>
                </a:solidFill>
              </a:defRPr>
            </a:lvl6pPr>
            <a:lvl7pPr marL="2194560" indent="0">
              <a:buNone/>
              <a:defRPr sz="1280">
                <a:solidFill>
                  <a:schemeClr val="tx1">
                    <a:tint val="75000"/>
                  </a:schemeClr>
                </a:solidFill>
              </a:defRPr>
            </a:lvl7pPr>
            <a:lvl8pPr marL="2560320" indent="0">
              <a:buNone/>
              <a:defRPr sz="1280">
                <a:solidFill>
                  <a:schemeClr val="tx1">
                    <a:tint val="75000"/>
                  </a:schemeClr>
                </a:solidFill>
              </a:defRPr>
            </a:lvl8pPr>
            <a:lvl9pPr marL="2926080" indent="0">
              <a:buNone/>
              <a:defRPr sz="128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9C2BDEE-D875-0B43-B782-4A4CE31AC6CE}" type="datetimeFigureOut">
              <a:rPr lang="en-US" smtClean="0"/>
              <a:t>5/2/2024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2BA2FB-E944-9D4E-8056-E180AE576948}" type="slidenum">
              <a:rPr lang="en-US" smtClean="0"/>
              <a:t>‹#›</a:t>
            </a:fld>
            <a:endParaRPr lang="en-US" dirty="0"/>
          </a:p>
        </p:txBody>
      </p:sp>
    </p:spTree>
    <p:extLst>
      <p:ext uri="{BB962C8B-B14F-4D97-AF65-F5344CB8AC3E}">
        <p14:creationId xmlns:p14="http://schemas.microsoft.com/office/powerpoint/2010/main" val="4349700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02920" y="2555875"/>
            <a:ext cx="3108960" cy="60918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703320" y="2555875"/>
            <a:ext cx="3108960" cy="60918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9C2BDEE-D875-0B43-B782-4A4CE31AC6CE}" type="datetimeFigureOut">
              <a:rPr lang="en-US" smtClean="0"/>
              <a:t>5/2/2024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2BA2FB-E944-9D4E-8056-E180AE576948}" type="slidenum">
              <a:rPr lang="en-US" smtClean="0"/>
              <a:t>‹#›</a:t>
            </a:fld>
            <a:endParaRPr lang="en-US" dirty="0"/>
          </a:p>
        </p:txBody>
      </p:sp>
    </p:spTree>
    <p:extLst>
      <p:ext uri="{BB962C8B-B14F-4D97-AF65-F5344CB8AC3E}">
        <p14:creationId xmlns:p14="http://schemas.microsoft.com/office/powerpoint/2010/main" val="2019283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3873" y="511177"/>
            <a:ext cx="6309360" cy="1855788"/>
          </a:xfrm>
        </p:spPr>
        <p:txBody>
          <a:bodyPr/>
          <a:lstStyle/>
          <a:p>
            <a:r>
              <a:rPr lang="en-US"/>
              <a:t>Click to edit Master title style</a:t>
            </a:r>
            <a:endParaRPr lang="en-US" dirty="0"/>
          </a:p>
        </p:txBody>
      </p:sp>
      <p:sp>
        <p:nvSpPr>
          <p:cNvPr id="3" name="Text Placeholder 2"/>
          <p:cNvSpPr>
            <a:spLocks noGrp="1"/>
          </p:cNvSpPr>
          <p:nvPr>
            <p:ph type="body" idx="1"/>
          </p:nvPr>
        </p:nvSpPr>
        <p:spPr>
          <a:xfrm>
            <a:off x="503874" y="2353628"/>
            <a:ext cx="3094672" cy="1153477"/>
          </a:xfrm>
        </p:spPr>
        <p:txBody>
          <a:bodyPr anchor="b"/>
          <a:lstStyle>
            <a:lvl1pPr marL="0" indent="0">
              <a:buNone/>
              <a:defRPr sz="1920" b="1"/>
            </a:lvl1pPr>
            <a:lvl2pPr marL="365760" indent="0">
              <a:buNone/>
              <a:defRPr sz="1600" b="1"/>
            </a:lvl2pPr>
            <a:lvl3pPr marL="731520" indent="0">
              <a:buNone/>
              <a:defRPr sz="1440" b="1"/>
            </a:lvl3pPr>
            <a:lvl4pPr marL="1097280" indent="0">
              <a:buNone/>
              <a:defRPr sz="1280" b="1"/>
            </a:lvl4pPr>
            <a:lvl5pPr marL="1463040" indent="0">
              <a:buNone/>
              <a:defRPr sz="1280" b="1"/>
            </a:lvl5pPr>
            <a:lvl6pPr marL="1828800" indent="0">
              <a:buNone/>
              <a:defRPr sz="1280" b="1"/>
            </a:lvl6pPr>
            <a:lvl7pPr marL="2194560" indent="0">
              <a:buNone/>
              <a:defRPr sz="1280" b="1"/>
            </a:lvl7pPr>
            <a:lvl8pPr marL="2560320" indent="0">
              <a:buNone/>
              <a:defRPr sz="1280" b="1"/>
            </a:lvl8pPr>
            <a:lvl9pPr marL="2926080" indent="0">
              <a:buNone/>
              <a:defRPr sz="1280" b="1"/>
            </a:lvl9pPr>
          </a:lstStyle>
          <a:p>
            <a:pPr lvl="0"/>
            <a:r>
              <a:rPr lang="en-US"/>
              <a:t>Click to edit Master text styles</a:t>
            </a:r>
          </a:p>
        </p:txBody>
      </p:sp>
      <p:sp>
        <p:nvSpPr>
          <p:cNvPr id="4" name="Content Placeholder 3"/>
          <p:cNvSpPr>
            <a:spLocks noGrp="1"/>
          </p:cNvSpPr>
          <p:nvPr>
            <p:ph sz="half" idx="2"/>
          </p:nvPr>
        </p:nvSpPr>
        <p:spPr>
          <a:xfrm>
            <a:off x="503874" y="3507105"/>
            <a:ext cx="3094672" cy="51584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703320" y="2353628"/>
            <a:ext cx="3109913" cy="1153477"/>
          </a:xfrm>
        </p:spPr>
        <p:txBody>
          <a:bodyPr anchor="b"/>
          <a:lstStyle>
            <a:lvl1pPr marL="0" indent="0">
              <a:buNone/>
              <a:defRPr sz="1920" b="1"/>
            </a:lvl1pPr>
            <a:lvl2pPr marL="365760" indent="0">
              <a:buNone/>
              <a:defRPr sz="1600" b="1"/>
            </a:lvl2pPr>
            <a:lvl3pPr marL="731520" indent="0">
              <a:buNone/>
              <a:defRPr sz="1440" b="1"/>
            </a:lvl3pPr>
            <a:lvl4pPr marL="1097280" indent="0">
              <a:buNone/>
              <a:defRPr sz="1280" b="1"/>
            </a:lvl4pPr>
            <a:lvl5pPr marL="1463040" indent="0">
              <a:buNone/>
              <a:defRPr sz="1280" b="1"/>
            </a:lvl5pPr>
            <a:lvl6pPr marL="1828800" indent="0">
              <a:buNone/>
              <a:defRPr sz="1280" b="1"/>
            </a:lvl6pPr>
            <a:lvl7pPr marL="2194560" indent="0">
              <a:buNone/>
              <a:defRPr sz="1280" b="1"/>
            </a:lvl7pPr>
            <a:lvl8pPr marL="2560320" indent="0">
              <a:buNone/>
              <a:defRPr sz="1280" b="1"/>
            </a:lvl8pPr>
            <a:lvl9pPr marL="2926080" indent="0">
              <a:buNone/>
              <a:defRPr sz="1280" b="1"/>
            </a:lvl9pPr>
          </a:lstStyle>
          <a:p>
            <a:pPr lvl="0"/>
            <a:r>
              <a:rPr lang="en-US"/>
              <a:t>Click to edit Master text styles</a:t>
            </a:r>
          </a:p>
        </p:txBody>
      </p:sp>
      <p:sp>
        <p:nvSpPr>
          <p:cNvPr id="6" name="Content Placeholder 5"/>
          <p:cNvSpPr>
            <a:spLocks noGrp="1"/>
          </p:cNvSpPr>
          <p:nvPr>
            <p:ph sz="quarter" idx="4"/>
          </p:nvPr>
        </p:nvSpPr>
        <p:spPr>
          <a:xfrm>
            <a:off x="3703320" y="3507105"/>
            <a:ext cx="3109913" cy="51584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9C2BDEE-D875-0B43-B782-4A4CE31AC6CE}" type="datetimeFigureOut">
              <a:rPr lang="en-US" smtClean="0"/>
              <a:t>5/2/2024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C2BA2FB-E944-9D4E-8056-E180AE576948}" type="slidenum">
              <a:rPr lang="en-US" smtClean="0"/>
              <a:t>‹#›</a:t>
            </a:fld>
            <a:endParaRPr lang="en-US" dirty="0"/>
          </a:p>
        </p:txBody>
      </p:sp>
    </p:spTree>
    <p:extLst>
      <p:ext uri="{BB962C8B-B14F-4D97-AF65-F5344CB8AC3E}">
        <p14:creationId xmlns:p14="http://schemas.microsoft.com/office/powerpoint/2010/main" val="18172230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9C2BDEE-D875-0B43-B782-4A4CE31AC6CE}" type="datetimeFigureOut">
              <a:rPr lang="en-US" smtClean="0"/>
              <a:t>5/2/2024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C2BA2FB-E944-9D4E-8056-E180AE576948}" type="slidenum">
              <a:rPr lang="en-US" smtClean="0"/>
              <a:t>‹#›</a:t>
            </a:fld>
            <a:endParaRPr lang="en-US" dirty="0"/>
          </a:p>
        </p:txBody>
      </p:sp>
    </p:spTree>
    <p:extLst>
      <p:ext uri="{BB962C8B-B14F-4D97-AF65-F5344CB8AC3E}">
        <p14:creationId xmlns:p14="http://schemas.microsoft.com/office/powerpoint/2010/main" val="23966166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C2BDEE-D875-0B43-B782-4A4CE31AC6CE}" type="datetimeFigureOut">
              <a:rPr lang="en-US" smtClean="0"/>
              <a:t>5/2/2024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C2BA2FB-E944-9D4E-8056-E180AE576948}" type="slidenum">
              <a:rPr lang="en-US" smtClean="0"/>
              <a:t>‹#›</a:t>
            </a:fld>
            <a:endParaRPr lang="en-US" dirty="0"/>
          </a:p>
        </p:txBody>
      </p:sp>
    </p:spTree>
    <p:extLst>
      <p:ext uri="{BB962C8B-B14F-4D97-AF65-F5344CB8AC3E}">
        <p14:creationId xmlns:p14="http://schemas.microsoft.com/office/powerpoint/2010/main" val="8104370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873" y="640080"/>
            <a:ext cx="2359342" cy="2240280"/>
          </a:xfrm>
        </p:spPr>
        <p:txBody>
          <a:bodyPr anchor="b"/>
          <a:lstStyle>
            <a:lvl1pPr>
              <a:defRPr sz="2560"/>
            </a:lvl1pPr>
          </a:lstStyle>
          <a:p>
            <a:r>
              <a:rPr lang="en-US"/>
              <a:t>Click to edit Master title style</a:t>
            </a:r>
            <a:endParaRPr lang="en-US" dirty="0"/>
          </a:p>
        </p:txBody>
      </p:sp>
      <p:sp>
        <p:nvSpPr>
          <p:cNvPr id="3" name="Content Placeholder 2"/>
          <p:cNvSpPr>
            <a:spLocks noGrp="1"/>
          </p:cNvSpPr>
          <p:nvPr>
            <p:ph idx="1"/>
          </p:nvPr>
        </p:nvSpPr>
        <p:spPr>
          <a:xfrm>
            <a:off x="3109913" y="1382397"/>
            <a:ext cx="3703320" cy="6823075"/>
          </a:xfrm>
        </p:spPr>
        <p:txBody>
          <a:bodyPr/>
          <a:lstStyle>
            <a:lvl1pPr>
              <a:defRPr sz="2560"/>
            </a:lvl1pPr>
            <a:lvl2pPr>
              <a:defRPr sz="2240"/>
            </a:lvl2pPr>
            <a:lvl3pPr>
              <a:defRPr sz="192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03873" y="2880360"/>
            <a:ext cx="2359342" cy="5336223"/>
          </a:xfrm>
        </p:spPr>
        <p:txBody>
          <a:bodyPr/>
          <a:lstStyle>
            <a:lvl1pPr marL="0" indent="0">
              <a:buNone/>
              <a:defRPr sz="1280"/>
            </a:lvl1pPr>
            <a:lvl2pPr marL="365760" indent="0">
              <a:buNone/>
              <a:defRPr sz="1120"/>
            </a:lvl2pPr>
            <a:lvl3pPr marL="731520" indent="0">
              <a:buNone/>
              <a:defRPr sz="960"/>
            </a:lvl3pPr>
            <a:lvl4pPr marL="1097280" indent="0">
              <a:buNone/>
              <a:defRPr sz="800"/>
            </a:lvl4pPr>
            <a:lvl5pPr marL="1463040" indent="0">
              <a:buNone/>
              <a:defRPr sz="800"/>
            </a:lvl5pPr>
            <a:lvl6pPr marL="1828800" indent="0">
              <a:buNone/>
              <a:defRPr sz="800"/>
            </a:lvl6pPr>
            <a:lvl7pPr marL="2194560" indent="0">
              <a:buNone/>
              <a:defRPr sz="800"/>
            </a:lvl7pPr>
            <a:lvl8pPr marL="2560320" indent="0">
              <a:buNone/>
              <a:defRPr sz="800"/>
            </a:lvl8pPr>
            <a:lvl9pPr marL="2926080" indent="0">
              <a:buNone/>
              <a:defRPr sz="800"/>
            </a:lvl9pPr>
          </a:lstStyle>
          <a:p>
            <a:pPr lvl="0"/>
            <a:r>
              <a:rPr lang="en-US"/>
              <a:t>Click to edit Master text styles</a:t>
            </a:r>
          </a:p>
        </p:txBody>
      </p:sp>
      <p:sp>
        <p:nvSpPr>
          <p:cNvPr id="5" name="Date Placeholder 4"/>
          <p:cNvSpPr>
            <a:spLocks noGrp="1"/>
          </p:cNvSpPr>
          <p:nvPr>
            <p:ph type="dt" sz="half" idx="10"/>
          </p:nvPr>
        </p:nvSpPr>
        <p:spPr/>
        <p:txBody>
          <a:bodyPr/>
          <a:lstStyle/>
          <a:p>
            <a:fld id="{A9C2BDEE-D875-0B43-B782-4A4CE31AC6CE}" type="datetimeFigureOut">
              <a:rPr lang="en-US" smtClean="0"/>
              <a:t>5/2/2024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2BA2FB-E944-9D4E-8056-E180AE576948}" type="slidenum">
              <a:rPr lang="en-US" smtClean="0"/>
              <a:t>‹#›</a:t>
            </a:fld>
            <a:endParaRPr lang="en-US" dirty="0"/>
          </a:p>
        </p:txBody>
      </p:sp>
    </p:spTree>
    <p:extLst>
      <p:ext uri="{BB962C8B-B14F-4D97-AF65-F5344CB8AC3E}">
        <p14:creationId xmlns:p14="http://schemas.microsoft.com/office/powerpoint/2010/main" val="36250411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873" y="640080"/>
            <a:ext cx="2359342" cy="2240280"/>
          </a:xfrm>
        </p:spPr>
        <p:txBody>
          <a:bodyPr anchor="b"/>
          <a:lstStyle>
            <a:lvl1pPr>
              <a:defRPr sz="2560"/>
            </a:lvl1pPr>
          </a:lstStyle>
          <a:p>
            <a:r>
              <a:rPr lang="en-US"/>
              <a:t>Click to edit Master title style</a:t>
            </a:r>
            <a:endParaRPr lang="en-US" dirty="0"/>
          </a:p>
        </p:txBody>
      </p:sp>
      <p:sp>
        <p:nvSpPr>
          <p:cNvPr id="3" name="Picture Placeholder 2"/>
          <p:cNvSpPr>
            <a:spLocks noGrp="1" noChangeAspect="1"/>
          </p:cNvSpPr>
          <p:nvPr>
            <p:ph type="pic" idx="1"/>
          </p:nvPr>
        </p:nvSpPr>
        <p:spPr>
          <a:xfrm>
            <a:off x="3109913" y="1382397"/>
            <a:ext cx="3703320" cy="6823075"/>
          </a:xfrm>
        </p:spPr>
        <p:txBody>
          <a:bodyPr anchor="t"/>
          <a:lstStyle>
            <a:lvl1pPr marL="0" indent="0">
              <a:buNone/>
              <a:defRPr sz="2560"/>
            </a:lvl1pPr>
            <a:lvl2pPr marL="365760" indent="0">
              <a:buNone/>
              <a:defRPr sz="2240"/>
            </a:lvl2pPr>
            <a:lvl3pPr marL="731520" indent="0">
              <a:buNone/>
              <a:defRPr sz="1920"/>
            </a:lvl3pPr>
            <a:lvl4pPr marL="1097280" indent="0">
              <a:buNone/>
              <a:defRPr sz="1600"/>
            </a:lvl4pPr>
            <a:lvl5pPr marL="1463040" indent="0">
              <a:buNone/>
              <a:defRPr sz="1600"/>
            </a:lvl5pPr>
            <a:lvl6pPr marL="1828800" indent="0">
              <a:buNone/>
              <a:defRPr sz="1600"/>
            </a:lvl6pPr>
            <a:lvl7pPr marL="2194560" indent="0">
              <a:buNone/>
              <a:defRPr sz="1600"/>
            </a:lvl7pPr>
            <a:lvl8pPr marL="2560320" indent="0">
              <a:buNone/>
              <a:defRPr sz="1600"/>
            </a:lvl8pPr>
            <a:lvl9pPr marL="2926080" indent="0">
              <a:buNone/>
              <a:defRPr sz="1600"/>
            </a:lvl9pPr>
          </a:lstStyle>
          <a:p>
            <a:r>
              <a:rPr lang="en-US" dirty="0"/>
              <a:t>Click icon to add picture</a:t>
            </a:r>
          </a:p>
        </p:txBody>
      </p:sp>
      <p:sp>
        <p:nvSpPr>
          <p:cNvPr id="4" name="Text Placeholder 3"/>
          <p:cNvSpPr>
            <a:spLocks noGrp="1"/>
          </p:cNvSpPr>
          <p:nvPr>
            <p:ph type="body" sz="half" idx="2"/>
          </p:nvPr>
        </p:nvSpPr>
        <p:spPr>
          <a:xfrm>
            <a:off x="503873" y="2880360"/>
            <a:ext cx="2359342" cy="5336223"/>
          </a:xfrm>
        </p:spPr>
        <p:txBody>
          <a:bodyPr/>
          <a:lstStyle>
            <a:lvl1pPr marL="0" indent="0">
              <a:buNone/>
              <a:defRPr sz="1280"/>
            </a:lvl1pPr>
            <a:lvl2pPr marL="365760" indent="0">
              <a:buNone/>
              <a:defRPr sz="1120"/>
            </a:lvl2pPr>
            <a:lvl3pPr marL="731520" indent="0">
              <a:buNone/>
              <a:defRPr sz="960"/>
            </a:lvl3pPr>
            <a:lvl4pPr marL="1097280" indent="0">
              <a:buNone/>
              <a:defRPr sz="800"/>
            </a:lvl4pPr>
            <a:lvl5pPr marL="1463040" indent="0">
              <a:buNone/>
              <a:defRPr sz="800"/>
            </a:lvl5pPr>
            <a:lvl6pPr marL="1828800" indent="0">
              <a:buNone/>
              <a:defRPr sz="800"/>
            </a:lvl6pPr>
            <a:lvl7pPr marL="2194560" indent="0">
              <a:buNone/>
              <a:defRPr sz="800"/>
            </a:lvl7pPr>
            <a:lvl8pPr marL="2560320" indent="0">
              <a:buNone/>
              <a:defRPr sz="800"/>
            </a:lvl8pPr>
            <a:lvl9pPr marL="2926080" indent="0">
              <a:buNone/>
              <a:defRPr sz="800"/>
            </a:lvl9pPr>
          </a:lstStyle>
          <a:p>
            <a:pPr lvl="0"/>
            <a:r>
              <a:rPr lang="en-US"/>
              <a:t>Click to edit Master text styles</a:t>
            </a:r>
          </a:p>
        </p:txBody>
      </p:sp>
      <p:sp>
        <p:nvSpPr>
          <p:cNvPr id="5" name="Date Placeholder 4"/>
          <p:cNvSpPr>
            <a:spLocks noGrp="1"/>
          </p:cNvSpPr>
          <p:nvPr>
            <p:ph type="dt" sz="half" idx="10"/>
          </p:nvPr>
        </p:nvSpPr>
        <p:spPr/>
        <p:txBody>
          <a:bodyPr/>
          <a:lstStyle/>
          <a:p>
            <a:fld id="{A9C2BDEE-D875-0B43-B782-4A4CE31AC6CE}" type="datetimeFigureOut">
              <a:rPr lang="en-US" smtClean="0"/>
              <a:t>5/2/2024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2BA2FB-E944-9D4E-8056-E180AE576948}" type="slidenum">
              <a:rPr lang="en-US" smtClean="0"/>
              <a:t>‹#›</a:t>
            </a:fld>
            <a:endParaRPr lang="en-US" dirty="0"/>
          </a:p>
        </p:txBody>
      </p:sp>
    </p:spTree>
    <p:extLst>
      <p:ext uri="{BB962C8B-B14F-4D97-AF65-F5344CB8AC3E}">
        <p14:creationId xmlns:p14="http://schemas.microsoft.com/office/powerpoint/2010/main" val="232537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2920" y="511177"/>
            <a:ext cx="6309360" cy="185578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02920" y="2555875"/>
            <a:ext cx="6309360" cy="60918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02920" y="8898892"/>
            <a:ext cx="1645920" cy="511175"/>
          </a:xfrm>
          <a:prstGeom prst="rect">
            <a:avLst/>
          </a:prstGeom>
        </p:spPr>
        <p:txBody>
          <a:bodyPr vert="horz" lIns="91440" tIns="45720" rIns="91440" bIns="45720" rtlCol="0" anchor="ctr"/>
          <a:lstStyle>
            <a:lvl1pPr algn="l">
              <a:defRPr sz="960">
                <a:solidFill>
                  <a:schemeClr val="tx1">
                    <a:tint val="75000"/>
                  </a:schemeClr>
                </a:solidFill>
              </a:defRPr>
            </a:lvl1pPr>
          </a:lstStyle>
          <a:p>
            <a:fld id="{A9C2BDEE-D875-0B43-B782-4A4CE31AC6CE}" type="datetimeFigureOut">
              <a:rPr lang="en-US" smtClean="0"/>
              <a:t>5/2/2024</a:t>
            </a:fld>
            <a:endParaRPr lang="en-US" dirty="0"/>
          </a:p>
        </p:txBody>
      </p:sp>
      <p:sp>
        <p:nvSpPr>
          <p:cNvPr id="5" name="Footer Placeholder 4"/>
          <p:cNvSpPr>
            <a:spLocks noGrp="1"/>
          </p:cNvSpPr>
          <p:nvPr>
            <p:ph type="ftr" sz="quarter" idx="3"/>
          </p:nvPr>
        </p:nvSpPr>
        <p:spPr>
          <a:xfrm>
            <a:off x="2423160" y="8898892"/>
            <a:ext cx="2468880" cy="511175"/>
          </a:xfrm>
          <a:prstGeom prst="rect">
            <a:avLst/>
          </a:prstGeom>
        </p:spPr>
        <p:txBody>
          <a:bodyPr vert="horz" lIns="91440" tIns="45720" rIns="91440" bIns="45720" rtlCol="0" anchor="ctr"/>
          <a:lstStyle>
            <a:lvl1pPr algn="ctr">
              <a:defRPr sz="96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166360" y="8898892"/>
            <a:ext cx="1645920" cy="511175"/>
          </a:xfrm>
          <a:prstGeom prst="rect">
            <a:avLst/>
          </a:prstGeom>
        </p:spPr>
        <p:txBody>
          <a:bodyPr vert="horz" lIns="91440" tIns="45720" rIns="91440" bIns="45720" rtlCol="0" anchor="ctr"/>
          <a:lstStyle>
            <a:lvl1pPr algn="r">
              <a:defRPr sz="960">
                <a:solidFill>
                  <a:schemeClr val="tx1">
                    <a:tint val="75000"/>
                  </a:schemeClr>
                </a:solidFill>
              </a:defRPr>
            </a:lvl1pPr>
          </a:lstStyle>
          <a:p>
            <a:fld id="{CC2BA2FB-E944-9D4E-8056-E180AE576948}" type="slidenum">
              <a:rPr lang="en-US" smtClean="0"/>
              <a:t>‹#›</a:t>
            </a:fld>
            <a:endParaRPr lang="en-US" dirty="0"/>
          </a:p>
        </p:txBody>
      </p:sp>
    </p:spTree>
    <p:extLst>
      <p:ext uri="{BB962C8B-B14F-4D97-AF65-F5344CB8AC3E}">
        <p14:creationId xmlns:p14="http://schemas.microsoft.com/office/powerpoint/2010/main" val="26893521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31520" rtl="0" eaLnBrk="1" latinLnBrk="0" hangingPunct="1">
        <a:lnSpc>
          <a:spcPct val="90000"/>
        </a:lnSpc>
        <a:spcBef>
          <a:spcPct val="0"/>
        </a:spcBef>
        <a:buNone/>
        <a:defRPr sz="3520" kern="1200">
          <a:solidFill>
            <a:schemeClr val="tx1"/>
          </a:solidFill>
          <a:latin typeface="+mj-lt"/>
          <a:ea typeface="+mj-ea"/>
          <a:cs typeface="+mj-cs"/>
        </a:defRPr>
      </a:lvl1pPr>
    </p:titleStyle>
    <p:bodyStyle>
      <a:lvl1pPr marL="182880" indent="-182880" algn="l" defTabSz="731520" rtl="0" eaLnBrk="1" latinLnBrk="0" hangingPunct="1">
        <a:lnSpc>
          <a:spcPct val="90000"/>
        </a:lnSpc>
        <a:spcBef>
          <a:spcPts val="800"/>
        </a:spcBef>
        <a:buFont typeface="Arial" panose="020B0604020202020204" pitchFamily="34" charset="0"/>
        <a:buChar char="•"/>
        <a:defRPr sz="2240" kern="1200">
          <a:solidFill>
            <a:schemeClr val="tx1"/>
          </a:solidFill>
          <a:latin typeface="+mn-lt"/>
          <a:ea typeface="+mn-ea"/>
          <a:cs typeface="+mn-cs"/>
        </a:defRPr>
      </a:lvl1pPr>
      <a:lvl2pPr marL="548640" indent="-182880" algn="l" defTabSz="731520" rtl="0" eaLnBrk="1" latinLnBrk="0" hangingPunct="1">
        <a:lnSpc>
          <a:spcPct val="90000"/>
        </a:lnSpc>
        <a:spcBef>
          <a:spcPts val="400"/>
        </a:spcBef>
        <a:buFont typeface="Arial" panose="020B0604020202020204" pitchFamily="34" charset="0"/>
        <a:buChar char="•"/>
        <a:defRPr sz="1920" kern="1200">
          <a:solidFill>
            <a:schemeClr val="tx1"/>
          </a:solidFill>
          <a:latin typeface="+mn-lt"/>
          <a:ea typeface="+mn-ea"/>
          <a:cs typeface="+mn-cs"/>
        </a:defRPr>
      </a:lvl2pPr>
      <a:lvl3pPr marL="914400" indent="-182880" algn="l" defTabSz="73152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3pPr>
      <a:lvl4pPr marL="128016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4pPr>
      <a:lvl5pPr marL="164592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5pPr>
      <a:lvl6pPr marL="201168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6pPr>
      <a:lvl7pPr marL="237744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7pPr>
      <a:lvl8pPr marL="274320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8pPr>
      <a:lvl9pPr marL="310896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9pPr>
    </p:bodyStyle>
    <p:otherStyle>
      <a:defPPr>
        <a:defRPr lang="en-US"/>
      </a:defPPr>
      <a:lvl1pPr marL="0" algn="l" defTabSz="731520" rtl="0" eaLnBrk="1" latinLnBrk="0" hangingPunct="1">
        <a:defRPr sz="1440" kern="1200">
          <a:solidFill>
            <a:schemeClr val="tx1"/>
          </a:solidFill>
          <a:latin typeface="+mn-lt"/>
          <a:ea typeface="+mn-ea"/>
          <a:cs typeface="+mn-cs"/>
        </a:defRPr>
      </a:lvl1pPr>
      <a:lvl2pPr marL="365760" algn="l" defTabSz="731520" rtl="0" eaLnBrk="1" latinLnBrk="0" hangingPunct="1">
        <a:defRPr sz="1440" kern="1200">
          <a:solidFill>
            <a:schemeClr val="tx1"/>
          </a:solidFill>
          <a:latin typeface="+mn-lt"/>
          <a:ea typeface="+mn-ea"/>
          <a:cs typeface="+mn-cs"/>
        </a:defRPr>
      </a:lvl2pPr>
      <a:lvl3pPr marL="731520" algn="l" defTabSz="731520" rtl="0" eaLnBrk="1" latinLnBrk="0" hangingPunct="1">
        <a:defRPr sz="1440" kern="1200">
          <a:solidFill>
            <a:schemeClr val="tx1"/>
          </a:solidFill>
          <a:latin typeface="+mn-lt"/>
          <a:ea typeface="+mn-ea"/>
          <a:cs typeface="+mn-cs"/>
        </a:defRPr>
      </a:lvl3pPr>
      <a:lvl4pPr marL="1097280" algn="l" defTabSz="731520" rtl="0" eaLnBrk="1" latinLnBrk="0" hangingPunct="1">
        <a:defRPr sz="1440" kern="1200">
          <a:solidFill>
            <a:schemeClr val="tx1"/>
          </a:solidFill>
          <a:latin typeface="+mn-lt"/>
          <a:ea typeface="+mn-ea"/>
          <a:cs typeface="+mn-cs"/>
        </a:defRPr>
      </a:lvl4pPr>
      <a:lvl5pPr marL="1463040" algn="l" defTabSz="731520" rtl="0" eaLnBrk="1" latinLnBrk="0" hangingPunct="1">
        <a:defRPr sz="1440" kern="1200">
          <a:solidFill>
            <a:schemeClr val="tx1"/>
          </a:solidFill>
          <a:latin typeface="+mn-lt"/>
          <a:ea typeface="+mn-ea"/>
          <a:cs typeface="+mn-cs"/>
        </a:defRPr>
      </a:lvl5pPr>
      <a:lvl6pPr marL="1828800" algn="l" defTabSz="731520" rtl="0" eaLnBrk="1" latinLnBrk="0" hangingPunct="1">
        <a:defRPr sz="1440" kern="1200">
          <a:solidFill>
            <a:schemeClr val="tx1"/>
          </a:solidFill>
          <a:latin typeface="+mn-lt"/>
          <a:ea typeface="+mn-ea"/>
          <a:cs typeface="+mn-cs"/>
        </a:defRPr>
      </a:lvl6pPr>
      <a:lvl7pPr marL="2194560" algn="l" defTabSz="731520" rtl="0" eaLnBrk="1" latinLnBrk="0" hangingPunct="1">
        <a:defRPr sz="1440" kern="1200">
          <a:solidFill>
            <a:schemeClr val="tx1"/>
          </a:solidFill>
          <a:latin typeface="+mn-lt"/>
          <a:ea typeface="+mn-ea"/>
          <a:cs typeface="+mn-cs"/>
        </a:defRPr>
      </a:lvl7pPr>
      <a:lvl8pPr marL="2560320" algn="l" defTabSz="731520" rtl="0" eaLnBrk="1" latinLnBrk="0" hangingPunct="1">
        <a:defRPr sz="1440" kern="1200">
          <a:solidFill>
            <a:schemeClr val="tx1"/>
          </a:solidFill>
          <a:latin typeface="+mn-lt"/>
          <a:ea typeface="+mn-ea"/>
          <a:cs typeface="+mn-cs"/>
        </a:defRPr>
      </a:lvl8pPr>
      <a:lvl9pPr marL="2926080" algn="l" defTabSz="731520" rtl="0" eaLnBrk="1" latinLnBrk="0" hangingPunct="1">
        <a:defRPr sz="14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mailto:prek1class@laramieopenschool.org"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mailto:prek1class@laramieopenschool.org" TargetMode="External"/><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1.emf"/><Relationship Id="rId4" Type="http://schemas.openxmlformats.org/officeDocument/2006/relationships/package" Target="../embeddings/Microsoft_Word_Document.docx"/></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mailto:prek1class@laramieopenschool.org" TargetMode="External"/><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37CF0A0-D13C-A949-A9D0-2EDB95A78DA9}"/>
              </a:ext>
            </a:extLst>
          </p:cNvPr>
          <p:cNvSpPr/>
          <p:nvPr/>
        </p:nvSpPr>
        <p:spPr>
          <a:xfrm>
            <a:off x="97632" y="2789261"/>
            <a:ext cx="3495987" cy="348884"/>
          </a:xfrm>
          <a:prstGeom prst="rect">
            <a:avLst/>
          </a:prstGeom>
          <a:solidFill>
            <a:schemeClr val="tx1"/>
          </a:solidFill>
          <a:ln w="57150">
            <a:solidFill>
              <a:schemeClr val="tx1"/>
            </a:solidFill>
          </a:ln>
        </p:spPr>
        <p:style>
          <a:lnRef idx="2">
            <a:schemeClr val="dk1"/>
          </a:lnRef>
          <a:fillRef idx="1">
            <a:schemeClr val="lt1"/>
          </a:fillRef>
          <a:effectRef idx="0">
            <a:schemeClr val="dk1"/>
          </a:effectRef>
          <a:fontRef idx="minor">
            <a:schemeClr val="dk1"/>
          </a:fontRef>
        </p:style>
        <p:txBody>
          <a:bodyPr anchor="ctr"/>
          <a:lstStyle/>
          <a:p>
            <a:pPr algn="ctr">
              <a:spcBef>
                <a:spcPct val="0"/>
              </a:spcBef>
            </a:pPr>
            <a:r>
              <a:rPr lang="en-US" altLang="en-US" sz="2000" dirty="0">
                <a:solidFill>
                  <a:schemeClr val="bg1"/>
                </a:solidFill>
                <a:latin typeface="KG Primary Penmanship 2" panose="02000506000000020003" pitchFamily="2" charset="77"/>
              </a:rPr>
              <a:t>Text Goes Here</a:t>
            </a:r>
          </a:p>
        </p:txBody>
      </p:sp>
      <p:sp>
        <p:nvSpPr>
          <p:cNvPr id="16" name="TextBox 1">
            <a:extLst>
              <a:ext uri="{FF2B5EF4-FFF2-40B4-BE49-F238E27FC236}">
                <a16:creationId xmlns:a16="http://schemas.microsoft.com/office/drawing/2014/main" id="{8895DECD-F358-5248-87A6-76D9AB8E9E39}"/>
              </a:ext>
            </a:extLst>
          </p:cNvPr>
          <p:cNvSpPr txBox="1">
            <a:spLocks noChangeArrowheads="1"/>
          </p:cNvSpPr>
          <p:nvPr/>
        </p:nvSpPr>
        <p:spPr bwMode="auto">
          <a:xfrm>
            <a:off x="124866" y="139085"/>
            <a:ext cx="7190333"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2400" dirty="0">
                <a:latin typeface="KG Primary Penmanship 2" panose="02000506000000020003" pitchFamily="2" charset="77"/>
              </a:rPr>
              <a:t>Copy &amp; Paste these table, boxes, and formats into any template you like. EVERYTHING in this file, except the images, is editable. Make boxes, fonts, and shapes larger, smaller, or a different format altogether!</a:t>
            </a:r>
          </a:p>
          <a:p>
            <a:pPr algn="ctr" eaLnBrk="1" hangingPunct="1">
              <a:spcBef>
                <a:spcPct val="0"/>
              </a:spcBef>
              <a:buFontTx/>
              <a:buNone/>
            </a:pPr>
            <a:endParaRPr lang="en-US" altLang="en-US" sz="2400" dirty="0">
              <a:latin typeface="KG Primary Penmanship 2" panose="02000506000000020003" pitchFamily="2" charset="77"/>
            </a:endParaRPr>
          </a:p>
          <a:p>
            <a:pPr algn="ctr" eaLnBrk="1" hangingPunct="1">
              <a:spcBef>
                <a:spcPct val="0"/>
              </a:spcBef>
              <a:buFontTx/>
              <a:buNone/>
            </a:pPr>
            <a:r>
              <a:rPr lang="en-US" altLang="en-US" sz="2000" dirty="0">
                <a:highlight>
                  <a:srgbClr val="FFFF00"/>
                </a:highlight>
                <a:latin typeface="KG Primary Penmanship 2" panose="02000506000000020003" pitchFamily="2" charset="77"/>
              </a:rPr>
              <a:t>Font used in this: KG Primary Penmanship 2 (free on TPT)</a:t>
            </a:r>
          </a:p>
        </p:txBody>
      </p:sp>
      <p:sp>
        <p:nvSpPr>
          <p:cNvPr id="18" name="TextBox 3">
            <a:extLst>
              <a:ext uri="{FF2B5EF4-FFF2-40B4-BE49-F238E27FC236}">
                <a16:creationId xmlns:a16="http://schemas.microsoft.com/office/drawing/2014/main" id="{4A6F971E-1617-E443-B4D7-2CAB6E69C04D}"/>
              </a:ext>
            </a:extLst>
          </p:cNvPr>
          <p:cNvSpPr txBox="1">
            <a:spLocks noChangeArrowheads="1"/>
          </p:cNvSpPr>
          <p:nvPr/>
        </p:nvSpPr>
        <p:spPr bwMode="auto">
          <a:xfrm>
            <a:off x="3918529" y="2821777"/>
            <a:ext cx="308538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400" dirty="0">
                <a:solidFill>
                  <a:srgbClr val="000000"/>
                </a:solidFill>
                <a:latin typeface="KG Primary Penmanship 2" panose="02000506000000020003" pitchFamily="2" charset="77"/>
              </a:rPr>
              <a:t>Text Goes Here</a:t>
            </a:r>
          </a:p>
        </p:txBody>
      </p:sp>
      <p:sp>
        <p:nvSpPr>
          <p:cNvPr id="60" name="Pentagon 59">
            <a:extLst>
              <a:ext uri="{FF2B5EF4-FFF2-40B4-BE49-F238E27FC236}">
                <a16:creationId xmlns:a16="http://schemas.microsoft.com/office/drawing/2014/main" id="{93261D0B-A158-9641-8171-9D61CCF7B826}"/>
              </a:ext>
            </a:extLst>
          </p:cNvPr>
          <p:cNvSpPr/>
          <p:nvPr/>
        </p:nvSpPr>
        <p:spPr>
          <a:xfrm>
            <a:off x="162432" y="3652774"/>
            <a:ext cx="3307327" cy="387350"/>
          </a:xfrm>
          <a:prstGeom prst="homePlate">
            <a:avLst>
              <a:gd name="adj" fmla="val 0"/>
            </a:avLst>
          </a:prstGeom>
          <a:solidFill>
            <a:schemeClr val="tx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US" sz="2000" dirty="0">
                <a:latin typeface="KG Primary Penmanship 2" panose="02000506000000020003" pitchFamily="2" charset="77"/>
              </a:rPr>
              <a:t>Important Dates</a:t>
            </a:r>
          </a:p>
        </p:txBody>
      </p:sp>
      <p:sp>
        <p:nvSpPr>
          <p:cNvPr id="61" name="TextBox 13">
            <a:extLst>
              <a:ext uri="{FF2B5EF4-FFF2-40B4-BE49-F238E27FC236}">
                <a16:creationId xmlns:a16="http://schemas.microsoft.com/office/drawing/2014/main" id="{22AD7286-32B2-4145-8D84-C6AC7DC8BBAE}"/>
              </a:ext>
            </a:extLst>
          </p:cNvPr>
          <p:cNvSpPr txBox="1">
            <a:spLocks noChangeArrowheads="1"/>
          </p:cNvSpPr>
          <p:nvPr/>
        </p:nvSpPr>
        <p:spPr bwMode="auto">
          <a:xfrm>
            <a:off x="272424" y="4123977"/>
            <a:ext cx="316346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dirty="0">
                <a:latin typeface="KG Primary Penmanship 2" panose="02000506000000020003" pitchFamily="2" charset="77"/>
              </a:rPr>
              <a:t>Text</a:t>
            </a:r>
          </a:p>
        </p:txBody>
      </p:sp>
      <p:graphicFrame>
        <p:nvGraphicFramePr>
          <p:cNvPr id="65" name="Table 64">
            <a:extLst>
              <a:ext uri="{FF2B5EF4-FFF2-40B4-BE49-F238E27FC236}">
                <a16:creationId xmlns:a16="http://schemas.microsoft.com/office/drawing/2014/main" id="{C9F26E1B-2903-1140-8AA0-EEB53B4526F9}"/>
              </a:ext>
            </a:extLst>
          </p:cNvPr>
          <p:cNvGraphicFramePr>
            <a:graphicFrameLocks noGrp="1"/>
          </p:cNvGraphicFramePr>
          <p:nvPr>
            <p:extLst>
              <p:ext uri="{D42A27DB-BD31-4B8C-83A1-F6EECF244321}">
                <p14:modId xmlns:p14="http://schemas.microsoft.com/office/powerpoint/2010/main" val="3375941101"/>
              </p:ext>
            </p:extLst>
          </p:nvPr>
        </p:nvGraphicFramePr>
        <p:xfrm>
          <a:off x="4171146" y="3377274"/>
          <a:ext cx="2580150" cy="2172912"/>
        </p:xfrm>
        <a:graphic>
          <a:graphicData uri="http://schemas.openxmlformats.org/drawingml/2006/table">
            <a:tbl>
              <a:tblPr firstRow="1" bandRow="1">
                <a:tableStyleId>{5C22544A-7EE6-4342-B048-85BDC9FD1C3A}</a:tableStyleId>
              </a:tblPr>
              <a:tblGrid>
                <a:gridCol w="1290075">
                  <a:extLst>
                    <a:ext uri="{9D8B030D-6E8A-4147-A177-3AD203B41FA5}">
                      <a16:colId xmlns:a16="http://schemas.microsoft.com/office/drawing/2014/main" val="1844060447"/>
                    </a:ext>
                  </a:extLst>
                </a:gridCol>
                <a:gridCol w="1290075">
                  <a:extLst>
                    <a:ext uri="{9D8B030D-6E8A-4147-A177-3AD203B41FA5}">
                      <a16:colId xmlns:a16="http://schemas.microsoft.com/office/drawing/2014/main" val="3388926743"/>
                    </a:ext>
                  </a:extLst>
                </a:gridCol>
              </a:tblGrid>
              <a:tr h="392974">
                <a:tc>
                  <a:txBody>
                    <a:bodyPr/>
                    <a:lstStyle/>
                    <a:p>
                      <a:pPr algn="ctr"/>
                      <a:r>
                        <a:rPr lang="en-US" b="0" u="sng" dirty="0">
                          <a:solidFill>
                            <a:schemeClr val="tx1"/>
                          </a:solidFill>
                          <a:latin typeface="KG Primary Penmanship 2" panose="02000506000000020003" pitchFamily="2" charset="77"/>
                        </a:rPr>
                        <a:t>Column One</a:t>
                      </a:r>
                    </a:p>
                  </a:txBody>
                  <a:tcPr anchor="ctr">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noFill/>
                  </a:tcPr>
                </a:tc>
                <a:tc>
                  <a:txBody>
                    <a:bodyPr/>
                    <a:lstStyle/>
                    <a:p>
                      <a:pPr algn="ctr"/>
                      <a:r>
                        <a:rPr lang="en-US" b="0" u="sng" dirty="0">
                          <a:solidFill>
                            <a:schemeClr val="tx1"/>
                          </a:solidFill>
                          <a:latin typeface="KG Primary Penmanship 2" panose="02000506000000020003" pitchFamily="2" charset="77"/>
                        </a:rPr>
                        <a:t>Column One</a:t>
                      </a:r>
                    </a:p>
                  </a:txBody>
                  <a:tcPr anchor="ctr">
                    <a:lnL w="28575"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32637261"/>
                  </a:ext>
                </a:extLst>
              </a:tr>
              <a:tr h="1779938">
                <a:tc>
                  <a:txBody>
                    <a:bodyPr/>
                    <a:lstStyle/>
                    <a:p>
                      <a:pPr algn="ctr"/>
                      <a:endParaRPr lang="en-US" b="0" dirty="0">
                        <a:solidFill>
                          <a:schemeClr val="tx1"/>
                        </a:solidFill>
                        <a:latin typeface="KG Primary Penmanship 2" panose="02000506000000020003" pitchFamily="2" charset="77"/>
                      </a:endParaRPr>
                    </a:p>
                    <a:p>
                      <a:pPr algn="ctr"/>
                      <a:endParaRPr lang="en-US" b="0" dirty="0">
                        <a:solidFill>
                          <a:schemeClr val="tx1"/>
                        </a:solidFill>
                        <a:latin typeface="KG Primary Penmanship 2" panose="02000506000000020003" pitchFamily="2" charset="77"/>
                      </a:endParaRPr>
                    </a:p>
                    <a:p>
                      <a:pPr algn="ctr"/>
                      <a:endParaRPr lang="en-US" b="0" dirty="0">
                        <a:solidFill>
                          <a:schemeClr val="tx1"/>
                        </a:solidFill>
                        <a:latin typeface="KG Primary Penmanship 2" panose="02000506000000020003" pitchFamily="2" charset="77"/>
                      </a:endParaRPr>
                    </a:p>
                    <a:p>
                      <a:pPr algn="ctr"/>
                      <a:endParaRPr lang="en-US" b="0" dirty="0">
                        <a:solidFill>
                          <a:schemeClr val="tx1"/>
                        </a:solidFill>
                        <a:latin typeface="KG Primary Penmanship 2" panose="02000506000000020003" pitchFamily="2" charset="77"/>
                      </a:endParaRPr>
                    </a:p>
                    <a:p>
                      <a:pPr algn="ctr"/>
                      <a:endParaRPr lang="en-US" b="0" dirty="0">
                        <a:solidFill>
                          <a:schemeClr val="tx1"/>
                        </a:solidFill>
                        <a:latin typeface="KG Primary Penmanship 2" panose="02000506000000020003" pitchFamily="2" charset="77"/>
                      </a:endParaRPr>
                    </a:p>
                    <a:p>
                      <a:pPr algn="ctr"/>
                      <a:endParaRPr lang="en-US" b="0" dirty="0">
                        <a:solidFill>
                          <a:schemeClr val="tx1"/>
                        </a:solidFill>
                        <a:latin typeface="KG Primary Penmanship 2" panose="02000506000000020003" pitchFamily="2" charset="77"/>
                      </a:endParaRPr>
                    </a:p>
                  </a:txBody>
                  <a:tcPr anchor="ct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noFill/>
                  </a:tcPr>
                </a:tc>
                <a:tc>
                  <a:txBody>
                    <a:bodyPr/>
                    <a:lstStyle/>
                    <a:p>
                      <a:pPr marL="0" marR="0" lvl="0" indent="0" algn="ctr" defTabSz="731520" rtl="0" eaLnBrk="1" fontAlgn="auto" latinLnBrk="0" hangingPunct="1">
                        <a:lnSpc>
                          <a:spcPct val="100000"/>
                        </a:lnSpc>
                        <a:spcBef>
                          <a:spcPts val="0"/>
                        </a:spcBef>
                        <a:spcAft>
                          <a:spcPts val="0"/>
                        </a:spcAft>
                        <a:buClrTx/>
                        <a:buSzTx/>
                        <a:buFontTx/>
                        <a:buNone/>
                        <a:tabLst/>
                        <a:defRPr/>
                      </a:pPr>
                      <a:endParaRPr kumimoji="0" lang="en-US" sz="1440" b="0" i="0" u="none" strike="noStrike" kern="1200" cap="none" spc="0" normalizeH="0" baseline="0" noProof="0" dirty="0">
                        <a:ln>
                          <a:noFill/>
                        </a:ln>
                        <a:solidFill>
                          <a:prstClr val="black"/>
                        </a:solidFill>
                        <a:effectLst/>
                        <a:uLnTx/>
                        <a:uFillTx/>
                        <a:latin typeface="KG Primary Penmanship 2" panose="02000506000000020003" pitchFamily="2" charset="77"/>
                        <a:ea typeface="+mn-ea"/>
                        <a:cs typeface="+mn-cs"/>
                      </a:endParaRPr>
                    </a:p>
                  </a:txBody>
                  <a:tcPr anchor="ctr">
                    <a:lnL w="28575"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381208140"/>
                  </a:ext>
                </a:extLst>
              </a:tr>
            </a:tbl>
          </a:graphicData>
        </a:graphic>
      </p:graphicFrame>
      <p:sp>
        <p:nvSpPr>
          <p:cNvPr id="25" name="Rounded Rectangle 24">
            <a:extLst>
              <a:ext uri="{FF2B5EF4-FFF2-40B4-BE49-F238E27FC236}">
                <a16:creationId xmlns:a16="http://schemas.microsoft.com/office/drawing/2014/main" id="{528E6B09-7EAE-BB4E-8C8B-3AE17193CAF7}"/>
              </a:ext>
            </a:extLst>
          </p:cNvPr>
          <p:cNvSpPr/>
          <p:nvPr/>
        </p:nvSpPr>
        <p:spPr>
          <a:xfrm>
            <a:off x="162433" y="3460138"/>
            <a:ext cx="3327115" cy="6001977"/>
          </a:xfrm>
          <a:prstGeom prst="roundRect">
            <a:avLst>
              <a:gd name="adj" fmla="val 6993"/>
            </a:avLst>
          </a:prstGeom>
          <a:noFill/>
          <a:ln w="38100"/>
        </p:spPr>
        <p:style>
          <a:lnRef idx="2">
            <a:schemeClr val="dk1"/>
          </a:lnRef>
          <a:fillRef idx="1">
            <a:schemeClr val="lt1"/>
          </a:fillRef>
          <a:effectRef idx="0">
            <a:schemeClr val="dk1"/>
          </a:effectRef>
          <a:fontRef idx="minor">
            <a:schemeClr val="dk1"/>
          </a:fontRef>
        </p:style>
        <p:txBody>
          <a:bodyPr anchor="ctr"/>
          <a:lstStyle/>
          <a:p>
            <a:pPr algn="ctr" eaLnBrk="1" hangingPunct="1">
              <a:defRPr/>
            </a:pPr>
            <a:endParaRPr lang="en-US" dirty="0"/>
          </a:p>
        </p:txBody>
      </p:sp>
      <p:graphicFrame>
        <p:nvGraphicFramePr>
          <p:cNvPr id="17" name="Table 16">
            <a:extLst>
              <a:ext uri="{FF2B5EF4-FFF2-40B4-BE49-F238E27FC236}">
                <a16:creationId xmlns:a16="http://schemas.microsoft.com/office/drawing/2014/main" id="{73AD2CAF-C8E4-4B46-898D-08A3A44DD2F6}"/>
              </a:ext>
            </a:extLst>
          </p:cNvPr>
          <p:cNvGraphicFramePr>
            <a:graphicFrameLocks noGrp="1"/>
          </p:cNvGraphicFramePr>
          <p:nvPr>
            <p:extLst>
              <p:ext uri="{D42A27DB-BD31-4B8C-83A1-F6EECF244321}">
                <p14:modId xmlns:p14="http://schemas.microsoft.com/office/powerpoint/2010/main" val="361220750"/>
              </p:ext>
            </p:extLst>
          </p:nvPr>
        </p:nvGraphicFramePr>
        <p:xfrm>
          <a:off x="3657601" y="5713472"/>
          <a:ext cx="3495165" cy="1924741"/>
        </p:xfrm>
        <a:graphic>
          <a:graphicData uri="http://schemas.openxmlformats.org/drawingml/2006/table">
            <a:tbl>
              <a:tblPr firstRow="1" bandRow="1">
                <a:tableStyleId>{5C22544A-7EE6-4342-B048-85BDC9FD1C3A}</a:tableStyleId>
              </a:tblPr>
              <a:tblGrid>
                <a:gridCol w="1165055">
                  <a:extLst>
                    <a:ext uri="{9D8B030D-6E8A-4147-A177-3AD203B41FA5}">
                      <a16:colId xmlns:a16="http://schemas.microsoft.com/office/drawing/2014/main" val="3261146841"/>
                    </a:ext>
                  </a:extLst>
                </a:gridCol>
                <a:gridCol w="1165055">
                  <a:extLst>
                    <a:ext uri="{9D8B030D-6E8A-4147-A177-3AD203B41FA5}">
                      <a16:colId xmlns:a16="http://schemas.microsoft.com/office/drawing/2014/main" val="1844060447"/>
                    </a:ext>
                  </a:extLst>
                </a:gridCol>
                <a:gridCol w="1165055">
                  <a:extLst>
                    <a:ext uri="{9D8B030D-6E8A-4147-A177-3AD203B41FA5}">
                      <a16:colId xmlns:a16="http://schemas.microsoft.com/office/drawing/2014/main" val="3388926743"/>
                    </a:ext>
                  </a:extLst>
                </a:gridCol>
              </a:tblGrid>
              <a:tr h="0">
                <a:tc>
                  <a:txBody>
                    <a:bodyPr/>
                    <a:lstStyle/>
                    <a:p>
                      <a:pPr algn="ctr"/>
                      <a:endParaRPr lang="en-US" b="0" u="sng" dirty="0">
                        <a:solidFill>
                          <a:schemeClr val="tx1"/>
                        </a:solidFill>
                        <a:latin typeface="KG Primary Penmanship 2" panose="02000506000000020003" pitchFamily="2" charset="77"/>
                      </a:endParaRPr>
                    </a:p>
                  </a:txBody>
                  <a:tcPr anchor="ctr">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noFill/>
                  </a:tcPr>
                </a:tc>
                <a:tc>
                  <a:txBody>
                    <a:bodyPr/>
                    <a:lstStyle/>
                    <a:p>
                      <a:pPr algn="ctr"/>
                      <a:r>
                        <a:rPr lang="en-US" b="0" u="none" dirty="0">
                          <a:solidFill>
                            <a:schemeClr val="tx1"/>
                          </a:solidFill>
                          <a:latin typeface="KG Primary Penmanship 2" panose="02000506000000020003" pitchFamily="2" charset="77"/>
                        </a:rPr>
                        <a:t>Breakfast</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noFill/>
                  </a:tcPr>
                </a:tc>
                <a:tc>
                  <a:txBody>
                    <a:bodyPr/>
                    <a:lstStyle/>
                    <a:p>
                      <a:pPr algn="ctr"/>
                      <a:r>
                        <a:rPr lang="en-US" b="0" u="none" dirty="0">
                          <a:solidFill>
                            <a:schemeClr val="tx1"/>
                          </a:solidFill>
                          <a:latin typeface="KG Primary Penmanship 2" panose="02000506000000020003" pitchFamily="2" charset="77"/>
                        </a:rPr>
                        <a:t>Lunch</a:t>
                      </a:r>
                    </a:p>
                  </a:txBody>
                  <a:tcPr anchor="ctr">
                    <a:lnL w="28575"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32637261"/>
                  </a:ext>
                </a:extLst>
              </a:tr>
              <a:tr h="322769">
                <a:tc>
                  <a:txBody>
                    <a:bodyPr/>
                    <a:lstStyle/>
                    <a:p>
                      <a:pPr algn="ctr"/>
                      <a:r>
                        <a:rPr lang="en-US" b="0" dirty="0">
                          <a:solidFill>
                            <a:schemeClr val="tx1"/>
                          </a:solidFill>
                          <a:latin typeface="KG Primary Penmanship 2" panose="02000506000000020003" pitchFamily="2" charset="77"/>
                        </a:rPr>
                        <a:t>Monday</a:t>
                      </a:r>
                    </a:p>
                  </a:txBody>
                  <a:tcPr anchor="ct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endParaRPr lang="en-US" b="0" dirty="0">
                        <a:solidFill>
                          <a:schemeClr val="tx1"/>
                        </a:solidFill>
                        <a:latin typeface="KG Primary Penmanship 2" panose="02000506000000020003" pitchFamily="2" charset="77"/>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marL="0" marR="0" lvl="0" indent="0" algn="ctr" defTabSz="731520" rtl="0" eaLnBrk="1" fontAlgn="auto" latinLnBrk="0" hangingPunct="1">
                        <a:lnSpc>
                          <a:spcPct val="100000"/>
                        </a:lnSpc>
                        <a:spcBef>
                          <a:spcPts val="0"/>
                        </a:spcBef>
                        <a:spcAft>
                          <a:spcPts val="0"/>
                        </a:spcAft>
                        <a:buClrTx/>
                        <a:buSzTx/>
                        <a:buFontTx/>
                        <a:buNone/>
                        <a:tabLst/>
                        <a:defRPr/>
                      </a:pPr>
                      <a:endParaRPr kumimoji="0" lang="en-US" sz="1440" b="0" i="0" u="none" strike="noStrike" kern="1200" cap="none" spc="0" normalizeH="0" baseline="0" noProof="0" dirty="0">
                        <a:ln>
                          <a:noFill/>
                        </a:ln>
                        <a:solidFill>
                          <a:prstClr val="black"/>
                        </a:solidFill>
                        <a:effectLst/>
                        <a:uLnTx/>
                        <a:uFillTx/>
                        <a:latin typeface="KG Primary Penmanship 2" panose="02000506000000020003" pitchFamily="2" charset="77"/>
                        <a:ea typeface="+mn-ea"/>
                        <a:cs typeface="+mn-cs"/>
                      </a:endParaRPr>
                    </a:p>
                  </a:txBody>
                  <a:tcPr anchor="ctr">
                    <a:lnL w="28575"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81208140"/>
                  </a:ext>
                </a:extLst>
              </a:tr>
              <a:tr h="322769">
                <a:tc>
                  <a:txBody>
                    <a:bodyPr/>
                    <a:lstStyle/>
                    <a:p>
                      <a:pPr algn="ctr"/>
                      <a:r>
                        <a:rPr lang="en-US" b="0" dirty="0">
                          <a:solidFill>
                            <a:schemeClr val="tx1"/>
                          </a:solidFill>
                          <a:latin typeface="KG Primary Penmanship 2" panose="02000506000000020003" pitchFamily="2" charset="77"/>
                        </a:rPr>
                        <a:t>Tuesday</a:t>
                      </a:r>
                    </a:p>
                  </a:txBody>
                  <a:tcPr anchor="ct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endParaRPr lang="en-US" b="0" dirty="0">
                        <a:solidFill>
                          <a:schemeClr val="tx1"/>
                        </a:solidFill>
                        <a:latin typeface="KG Primary Penmanship 2" panose="02000506000000020003" pitchFamily="2" charset="77"/>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marL="0" marR="0" lvl="0" indent="0" algn="ctr" defTabSz="731520" rtl="0" eaLnBrk="1" fontAlgn="auto" latinLnBrk="0" hangingPunct="1">
                        <a:lnSpc>
                          <a:spcPct val="100000"/>
                        </a:lnSpc>
                        <a:spcBef>
                          <a:spcPts val="0"/>
                        </a:spcBef>
                        <a:spcAft>
                          <a:spcPts val="0"/>
                        </a:spcAft>
                        <a:buClrTx/>
                        <a:buSzTx/>
                        <a:buFontTx/>
                        <a:buNone/>
                        <a:tabLst/>
                        <a:defRPr/>
                      </a:pPr>
                      <a:endParaRPr kumimoji="0" lang="en-US" sz="1440" b="0" i="0" u="none" strike="noStrike" kern="1200" cap="none" spc="0" normalizeH="0" baseline="0" noProof="0" dirty="0">
                        <a:ln>
                          <a:noFill/>
                        </a:ln>
                        <a:solidFill>
                          <a:prstClr val="black"/>
                        </a:solidFill>
                        <a:effectLst/>
                        <a:uLnTx/>
                        <a:uFillTx/>
                        <a:latin typeface="KG Primary Penmanship 2" panose="02000506000000020003" pitchFamily="2" charset="77"/>
                        <a:ea typeface="+mn-ea"/>
                        <a:cs typeface="+mn-cs"/>
                      </a:endParaRPr>
                    </a:p>
                  </a:txBody>
                  <a:tcPr anchor="ctr">
                    <a:lnL w="28575"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83932399"/>
                  </a:ext>
                </a:extLst>
              </a:tr>
              <a:tr h="322769">
                <a:tc>
                  <a:txBody>
                    <a:bodyPr/>
                    <a:lstStyle/>
                    <a:p>
                      <a:pPr algn="ctr"/>
                      <a:r>
                        <a:rPr lang="en-US" b="0" dirty="0">
                          <a:solidFill>
                            <a:schemeClr val="tx1"/>
                          </a:solidFill>
                          <a:latin typeface="KG Primary Penmanship 2" panose="02000506000000020003" pitchFamily="2" charset="77"/>
                        </a:rPr>
                        <a:t>Wednesday</a:t>
                      </a:r>
                    </a:p>
                  </a:txBody>
                  <a:tcPr anchor="ct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endParaRPr lang="en-US" b="0" dirty="0">
                        <a:solidFill>
                          <a:schemeClr val="tx1"/>
                        </a:solidFill>
                        <a:latin typeface="KG Primary Penmanship 2" panose="02000506000000020003" pitchFamily="2" charset="77"/>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marL="0" marR="0" lvl="0" indent="0" algn="ctr" defTabSz="731520" rtl="0" eaLnBrk="1" fontAlgn="auto" latinLnBrk="0" hangingPunct="1">
                        <a:lnSpc>
                          <a:spcPct val="100000"/>
                        </a:lnSpc>
                        <a:spcBef>
                          <a:spcPts val="0"/>
                        </a:spcBef>
                        <a:spcAft>
                          <a:spcPts val="0"/>
                        </a:spcAft>
                        <a:buClrTx/>
                        <a:buSzTx/>
                        <a:buFontTx/>
                        <a:buNone/>
                        <a:tabLst/>
                        <a:defRPr/>
                      </a:pPr>
                      <a:endParaRPr kumimoji="0" lang="en-US" sz="1440" b="0" i="0" u="none" strike="noStrike" kern="1200" cap="none" spc="0" normalizeH="0" baseline="0" noProof="0" dirty="0">
                        <a:ln>
                          <a:noFill/>
                        </a:ln>
                        <a:solidFill>
                          <a:prstClr val="black"/>
                        </a:solidFill>
                        <a:effectLst/>
                        <a:uLnTx/>
                        <a:uFillTx/>
                        <a:latin typeface="KG Primary Penmanship 2" panose="02000506000000020003" pitchFamily="2" charset="77"/>
                        <a:ea typeface="+mn-ea"/>
                        <a:cs typeface="+mn-cs"/>
                      </a:endParaRPr>
                    </a:p>
                  </a:txBody>
                  <a:tcPr anchor="ctr">
                    <a:lnL w="28575"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05211875"/>
                  </a:ext>
                </a:extLst>
              </a:tr>
              <a:tr h="322769">
                <a:tc>
                  <a:txBody>
                    <a:bodyPr/>
                    <a:lstStyle/>
                    <a:p>
                      <a:pPr algn="ctr"/>
                      <a:r>
                        <a:rPr lang="en-US" b="0" dirty="0">
                          <a:solidFill>
                            <a:schemeClr val="tx1"/>
                          </a:solidFill>
                          <a:latin typeface="KG Primary Penmanship 2" panose="02000506000000020003" pitchFamily="2" charset="77"/>
                        </a:rPr>
                        <a:t>Thursday</a:t>
                      </a:r>
                    </a:p>
                  </a:txBody>
                  <a:tcPr anchor="ct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endParaRPr lang="en-US" b="0" dirty="0">
                        <a:solidFill>
                          <a:schemeClr val="tx1"/>
                        </a:solidFill>
                        <a:latin typeface="KG Primary Penmanship 2" panose="02000506000000020003" pitchFamily="2" charset="77"/>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marL="0" marR="0" lvl="0" indent="0" algn="ctr" defTabSz="731520" rtl="0" eaLnBrk="1" fontAlgn="auto" latinLnBrk="0" hangingPunct="1">
                        <a:lnSpc>
                          <a:spcPct val="100000"/>
                        </a:lnSpc>
                        <a:spcBef>
                          <a:spcPts val="0"/>
                        </a:spcBef>
                        <a:spcAft>
                          <a:spcPts val="0"/>
                        </a:spcAft>
                        <a:buClrTx/>
                        <a:buSzTx/>
                        <a:buFontTx/>
                        <a:buNone/>
                        <a:tabLst/>
                        <a:defRPr/>
                      </a:pPr>
                      <a:endParaRPr kumimoji="0" lang="en-US" sz="1440" b="0" i="0" u="none" strike="noStrike" kern="1200" cap="none" spc="0" normalizeH="0" baseline="0" noProof="0" dirty="0">
                        <a:ln>
                          <a:noFill/>
                        </a:ln>
                        <a:solidFill>
                          <a:prstClr val="black"/>
                        </a:solidFill>
                        <a:effectLst/>
                        <a:uLnTx/>
                        <a:uFillTx/>
                        <a:latin typeface="KG Primary Penmanship 2" panose="02000506000000020003" pitchFamily="2" charset="77"/>
                        <a:ea typeface="+mn-ea"/>
                        <a:cs typeface="+mn-cs"/>
                      </a:endParaRPr>
                    </a:p>
                  </a:txBody>
                  <a:tcPr anchor="ctr">
                    <a:lnL w="28575"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21199021"/>
                  </a:ext>
                </a:extLst>
              </a:tr>
              <a:tr h="322769">
                <a:tc>
                  <a:txBody>
                    <a:bodyPr/>
                    <a:lstStyle/>
                    <a:p>
                      <a:pPr algn="ctr"/>
                      <a:r>
                        <a:rPr lang="en-US" b="0" dirty="0">
                          <a:solidFill>
                            <a:schemeClr val="tx1"/>
                          </a:solidFill>
                          <a:latin typeface="KG Primary Penmanship 2" panose="02000506000000020003" pitchFamily="2" charset="77"/>
                        </a:rPr>
                        <a:t>Friday</a:t>
                      </a:r>
                    </a:p>
                  </a:txBody>
                  <a:tcPr anchor="ct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noFill/>
                  </a:tcPr>
                </a:tc>
                <a:tc>
                  <a:txBody>
                    <a:bodyPr/>
                    <a:lstStyle/>
                    <a:p>
                      <a:pPr algn="ctr"/>
                      <a:endParaRPr lang="en-US" b="0" dirty="0">
                        <a:solidFill>
                          <a:schemeClr val="tx1"/>
                        </a:solidFill>
                        <a:latin typeface="KG Primary Penmanship 2" panose="02000506000000020003" pitchFamily="2" charset="77"/>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noFill/>
                  </a:tcPr>
                </a:tc>
                <a:tc>
                  <a:txBody>
                    <a:bodyPr/>
                    <a:lstStyle/>
                    <a:p>
                      <a:pPr marL="0" marR="0" lvl="0" indent="0" algn="ctr" defTabSz="731520" rtl="0" eaLnBrk="1" fontAlgn="auto" latinLnBrk="0" hangingPunct="1">
                        <a:lnSpc>
                          <a:spcPct val="100000"/>
                        </a:lnSpc>
                        <a:spcBef>
                          <a:spcPts val="0"/>
                        </a:spcBef>
                        <a:spcAft>
                          <a:spcPts val="0"/>
                        </a:spcAft>
                        <a:buClrTx/>
                        <a:buSzTx/>
                        <a:buFontTx/>
                        <a:buNone/>
                        <a:tabLst/>
                        <a:defRPr/>
                      </a:pPr>
                      <a:endParaRPr kumimoji="0" lang="en-US" sz="1440" b="0" i="0" u="none" strike="noStrike" kern="1200" cap="none" spc="0" normalizeH="0" baseline="0" noProof="0" dirty="0">
                        <a:ln>
                          <a:noFill/>
                        </a:ln>
                        <a:solidFill>
                          <a:prstClr val="black"/>
                        </a:solidFill>
                        <a:effectLst/>
                        <a:uLnTx/>
                        <a:uFillTx/>
                        <a:latin typeface="KG Primary Penmanship 2" panose="02000506000000020003" pitchFamily="2" charset="77"/>
                        <a:ea typeface="+mn-ea"/>
                        <a:cs typeface="+mn-cs"/>
                      </a:endParaRPr>
                    </a:p>
                  </a:txBody>
                  <a:tcPr anchor="ctr">
                    <a:lnL w="28575"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noFill/>
                  </a:tcPr>
                </a:tc>
                <a:extLst>
                  <a:ext uri="{0D108BD9-81ED-4DB2-BD59-A6C34878D82A}">
                    <a16:rowId xmlns:a16="http://schemas.microsoft.com/office/drawing/2014/main" val="3869548843"/>
                  </a:ext>
                </a:extLst>
              </a:tr>
            </a:tbl>
          </a:graphicData>
        </a:graphic>
      </p:graphicFrame>
      <p:graphicFrame>
        <p:nvGraphicFramePr>
          <p:cNvPr id="20" name="Table 19">
            <a:extLst>
              <a:ext uri="{FF2B5EF4-FFF2-40B4-BE49-F238E27FC236}">
                <a16:creationId xmlns:a16="http://schemas.microsoft.com/office/drawing/2014/main" id="{1FBA2EFA-7F0A-1C43-AB8B-412C6D9FD1CE}"/>
              </a:ext>
            </a:extLst>
          </p:cNvPr>
          <p:cNvGraphicFramePr>
            <a:graphicFrameLocks noGrp="1"/>
          </p:cNvGraphicFramePr>
          <p:nvPr>
            <p:extLst>
              <p:ext uri="{D42A27DB-BD31-4B8C-83A1-F6EECF244321}">
                <p14:modId xmlns:p14="http://schemas.microsoft.com/office/powerpoint/2010/main" val="2576578222"/>
              </p:ext>
            </p:extLst>
          </p:nvPr>
        </p:nvGraphicFramePr>
        <p:xfrm>
          <a:off x="4171146" y="7999780"/>
          <a:ext cx="2580150" cy="1140496"/>
        </p:xfrm>
        <a:graphic>
          <a:graphicData uri="http://schemas.openxmlformats.org/drawingml/2006/table">
            <a:tbl>
              <a:tblPr firstRow="1" bandRow="1">
                <a:tableStyleId>{5C22544A-7EE6-4342-B048-85BDC9FD1C3A}</a:tableStyleId>
              </a:tblPr>
              <a:tblGrid>
                <a:gridCol w="1290075">
                  <a:extLst>
                    <a:ext uri="{9D8B030D-6E8A-4147-A177-3AD203B41FA5}">
                      <a16:colId xmlns:a16="http://schemas.microsoft.com/office/drawing/2014/main" val="1844060447"/>
                    </a:ext>
                  </a:extLst>
                </a:gridCol>
                <a:gridCol w="1290075">
                  <a:extLst>
                    <a:ext uri="{9D8B030D-6E8A-4147-A177-3AD203B41FA5}">
                      <a16:colId xmlns:a16="http://schemas.microsoft.com/office/drawing/2014/main" val="3388926743"/>
                    </a:ext>
                  </a:extLst>
                </a:gridCol>
              </a:tblGrid>
              <a:tr h="0">
                <a:tc>
                  <a:txBody>
                    <a:bodyPr/>
                    <a:lstStyle/>
                    <a:p>
                      <a:pPr algn="ctr"/>
                      <a:r>
                        <a:rPr lang="en-US" b="0" u="sng" dirty="0">
                          <a:solidFill>
                            <a:schemeClr val="tx1"/>
                          </a:solidFill>
                          <a:latin typeface="KG Primary Penmanship 2" panose="02000506000000020003" pitchFamily="2" charset="77"/>
                        </a:rPr>
                        <a:t>Text</a:t>
                      </a:r>
                    </a:p>
                  </a:txBody>
                  <a:tcPr anchor="ctr">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noFill/>
                  </a:tcPr>
                </a:tc>
                <a:tc>
                  <a:txBody>
                    <a:bodyPr/>
                    <a:lstStyle/>
                    <a:p>
                      <a:pPr algn="ctr"/>
                      <a:r>
                        <a:rPr lang="en-US" b="0" u="sng" dirty="0">
                          <a:solidFill>
                            <a:schemeClr val="tx1"/>
                          </a:solidFill>
                          <a:latin typeface="KG Primary Penmanship 2" panose="02000506000000020003" pitchFamily="2" charset="77"/>
                        </a:rPr>
                        <a:t>Text</a:t>
                      </a:r>
                    </a:p>
                  </a:txBody>
                  <a:tcPr anchor="ctr">
                    <a:lnL w="28575"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32637261"/>
                  </a:ext>
                </a:extLst>
              </a:tr>
              <a:tr h="414800">
                <a:tc>
                  <a:txBody>
                    <a:bodyPr/>
                    <a:lstStyle/>
                    <a:p>
                      <a:pPr algn="ctr"/>
                      <a:endParaRPr lang="en-US" b="0" dirty="0">
                        <a:solidFill>
                          <a:schemeClr val="tx1"/>
                        </a:solidFill>
                        <a:latin typeface="KG Primary Penmanship 2" panose="02000506000000020003" pitchFamily="2" charset="77"/>
                      </a:endParaRPr>
                    </a:p>
                  </a:txBody>
                  <a:tcPr anchor="ct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marL="0" marR="0" lvl="0" indent="0" algn="ctr" defTabSz="731520" rtl="0" eaLnBrk="1" fontAlgn="auto" latinLnBrk="0" hangingPunct="1">
                        <a:lnSpc>
                          <a:spcPct val="100000"/>
                        </a:lnSpc>
                        <a:spcBef>
                          <a:spcPts val="0"/>
                        </a:spcBef>
                        <a:spcAft>
                          <a:spcPts val="0"/>
                        </a:spcAft>
                        <a:buClrTx/>
                        <a:buSzTx/>
                        <a:buFontTx/>
                        <a:buNone/>
                        <a:tabLst/>
                        <a:defRPr/>
                      </a:pPr>
                      <a:endParaRPr kumimoji="0" lang="en-US" sz="1440" b="0" i="0" u="none" strike="noStrike" kern="1200" cap="none" spc="0" normalizeH="0" baseline="0" noProof="0" dirty="0">
                        <a:ln>
                          <a:noFill/>
                        </a:ln>
                        <a:solidFill>
                          <a:prstClr val="black"/>
                        </a:solidFill>
                        <a:effectLst/>
                        <a:uLnTx/>
                        <a:uFillTx/>
                        <a:latin typeface="KG Primary Penmanship 2" panose="02000506000000020003" pitchFamily="2" charset="77"/>
                        <a:ea typeface="+mn-ea"/>
                        <a:cs typeface="+mn-cs"/>
                      </a:endParaRPr>
                    </a:p>
                  </a:txBody>
                  <a:tcPr anchor="ctr">
                    <a:lnL w="28575"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81208140"/>
                  </a:ext>
                </a:extLst>
              </a:tr>
              <a:tr h="414800">
                <a:tc>
                  <a:txBody>
                    <a:bodyPr/>
                    <a:lstStyle/>
                    <a:p>
                      <a:pPr algn="ctr"/>
                      <a:endParaRPr lang="en-US" b="0" dirty="0">
                        <a:solidFill>
                          <a:schemeClr val="tx1"/>
                        </a:solidFill>
                        <a:latin typeface="KG Primary Penmanship 2" panose="02000506000000020003" pitchFamily="2" charset="77"/>
                      </a:endParaRPr>
                    </a:p>
                  </a:txBody>
                  <a:tcPr anchor="ct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noFill/>
                  </a:tcPr>
                </a:tc>
                <a:tc>
                  <a:txBody>
                    <a:bodyPr/>
                    <a:lstStyle/>
                    <a:p>
                      <a:pPr marL="0" marR="0" lvl="0" indent="0" algn="ctr" defTabSz="731520" rtl="0" eaLnBrk="1" fontAlgn="auto" latinLnBrk="0" hangingPunct="1">
                        <a:lnSpc>
                          <a:spcPct val="100000"/>
                        </a:lnSpc>
                        <a:spcBef>
                          <a:spcPts val="0"/>
                        </a:spcBef>
                        <a:spcAft>
                          <a:spcPts val="0"/>
                        </a:spcAft>
                        <a:buClrTx/>
                        <a:buSzTx/>
                        <a:buFontTx/>
                        <a:buNone/>
                        <a:tabLst/>
                        <a:defRPr/>
                      </a:pPr>
                      <a:endParaRPr kumimoji="0" lang="en-US" sz="1440" b="0" i="0" u="none" strike="noStrike" kern="1200" cap="none" spc="0" normalizeH="0" baseline="0" noProof="0" dirty="0">
                        <a:ln>
                          <a:noFill/>
                        </a:ln>
                        <a:solidFill>
                          <a:prstClr val="black"/>
                        </a:solidFill>
                        <a:effectLst/>
                        <a:uLnTx/>
                        <a:uFillTx/>
                        <a:latin typeface="KG Primary Penmanship 2" panose="02000506000000020003" pitchFamily="2" charset="77"/>
                        <a:ea typeface="+mn-ea"/>
                        <a:cs typeface="+mn-cs"/>
                      </a:endParaRPr>
                    </a:p>
                  </a:txBody>
                  <a:tcPr anchor="ctr">
                    <a:lnL w="28575"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18501109"/>
                  </a:ext>
                </a:extLst>
              </a:tr>
            </a:tbl>
          </a:graphicData>
        </a:graphic>
      </p:graphicFrame>
    </p:spTree>
    <p:extLst>
      <p:ext uri="{BB962C8B-B14F-4D97-AF65-F5344CB8AC3E}">
        <p14:creationId xmlns:p14="http://schemas.microsoft.com/office/powerpoint/2010/main" val="1316193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7" name="Rounded Rectangle 66">
            <a:extLst>
              <a:ext uri="{FF2B5EF4-FFF2-40B4-BE49-F238E27FC236}">
                <a16:creationId xmlns:a16="http://schemas.microsoft.com/office/drawing/2014/main" id="{27DB1CE5-FE7A-7C44-AC1B-C262319AF9A4}"/>
              </a:ext>
            </a:extLst>
          </p:cNvPr>
          <p:cNvSpPr/>
          <p:nvPr/>
        </p:nvSpPr>
        <p:spPr>
          <a:xfrm>
            <a:off x="186376" y="6740696"/>
            <a:ext cx="5614088" cy="2667770"/>
          </a:xfrm>
          <a:prstGeom prst="roundRect">
            <a:avLst>
              <a:gd name="adj" fmla="val 6662"/>
            </a:avLst>
          </a:prstGeom>
          <a:solidFill>
            <a:schemeClr val="bg1"/>
          </a:solidFill>
          <a:ln w="38100"/>
        </p:spPr>
        <p:style>
          <a:lnRef idx="2">
            <a:schemeClr val="dk1"/>
          </a:lnRef>
          <a:fillRef idx="1">
            <a:schemeClr val="lt1"/>
          </a:fillRef>
          <a:effectRef idx="0">
            <a:schemeClr val="dk1"/>
          </a:effectRef>
          <a:fontRef idx="minor">
            <a:schemeClr val="dk1"/>
          </a:fontRef>
        </p:style>
        <p:txBody>
          <a:bodyPr anchor="ctr"/>
          <a:lstStyle/>
          <a:p>
            <a:pPr algn="ctr" eaLnBrk="1" hangingPunct="1">
              <a:defRPr/>
            </a:pPr>
            <a:endParaRPr lang="en-US" dirty="0"/>
          </a:p>
        </p:txBody>
      </p:sp>
      <p:sp>
        <p:nvSpPr>
          <p:cNvPr id="2" name="Rectangle 1">
            <a:extLst>
              <a:ext uri="{FF2B5EF4-FFF2-40B4-BE49-F238E27FC236}">
                <a16:creationId xmlns:a16="http://schemas.microsoft.com/office/drawing/2014/main" id="{635DFB6B-5DD3-3E48-A3E8-6F42BE6900CE}"/>
              </a:ext>
            </a:extLst>
          </p:cNvPr>
          <p:cNvSpPr/>
          <p:nvPr/>
        </p:nvSpPr>
        <p:spPr>
          <a:xfrm>
            <a:off x="69422" y="43794"/>
            <a:ext cx="7193280" cy="9513761"/>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637CF0A0-D13C-A949-A9D0-2EDB95A78DA9}"/>
              </a:ext>
            </a:extLst>
          </p:cNvPr>
          <p:cNvSpPr/>
          <p:nvPr/>
        </p:nvSpPr>
        <p:spPr>
          <a:xfrm>
            <a:off x="95226" y="1544273"/>
            <a:ext cx="7128779" cy="296266"/>
          </a:xfrm>
          <a:prstGeom prst="rect">
            <a:avLst/>
          </a:prstGeom>
          <a:solidFill>
            <a:schemeClr val="tx1"/>
          </a:solidFill>
          <a:ln w="57150">
            <a:solidFill>
              <a:schemeClr val="tx1"/>
            </a:solidFill>
          </a:ln>
        </p:spPr>
        <p:style>
          <a:lnRef idx="2">
            <a:schemeClr val="dk1"/>
          </a:lnRef>
          <a:fillRef idx="1">
            <a:schemeClr val="lt1"/>
          </a:fillRef>
          <a:effectRef idx="0">
            <a:schemeClr val="dk1"/>
          </a:effectRef>
          <a:fontRef idx="minor">
            <a:schemeClr val="dk1"/>
          </a:fontRef>
        </p:style>
        <p:txBody>
          <a:bodyPr anchor="ctr"/>
          <a:lstStyle/>
          <a:p>
            <a:pPr algn="ctr">
              <a:spcBef>
                <a:spcPct val="0"/>
              </a:spcBef>
            </a:pPr>
            <a:r>
              <a:rPr lang="en-US" altLang="en-US" sz="2000" dirty="0">
                <a:solidFill>
                  <a:schemeClr val="bg1"/>
                </a:solidFill>
                <a:latin typeface="KG Primary Penmanship 2" panose="02000506000000020003" pitchFamily="2" charset="77"/>
              </a:rPr>
              <a:t>The Week of xxxxxxxxxxxxxx</a:t>
            </a:r>
          </a:p>
        </p:txBody>
      </p:sp>
      <p:sp>
        <p:nvSpPr>
          <p:cNvPr id="16" name="TextBox 1">
            <a:extLst>
              <a:ext uri="{FF2B5EF4-FFF2-40B4-BE49-F238E27FC236}">
                <a16:creationId xmlns:a16="http://schemas.microsoft.com/office/drawing/2014/main" id="{8895DECD-F358-5248-87A6-76D9AB8E9E39}"/>
              </a:ext>
            </a:extLst>
          </p:cNvPr>
          <p:cNvSpPr txBox="1">
            <a:spLocks noChangeArrowheads="1"/>
          </p:cNvSpPr>
          <p:nvPr/>
        </p:nvSpPr>
        <p:spPr bwMode="auto">
          <a:xfrm>
            <a:off x="1653988" y="126516"/>
            <a:ext cx="5558800" cy="135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lnSpc>
                <a:spcPts val="4760"/>
              </a:lnSpc>
              <a:spcBef>
                <a:spcPct val="0"/>
              </a:spcBef>
              <a:buFontTx/>
              <a:buNone/>
            </a:pPr>
            <a:r>
              <a:rPr lang="en-US" altLang="en-US" sz="4800" b="1" dirty="0">
                <a:latin typeface="KG Primary Penmanship 2" panose="02000506000000020003" pitchFamily="2" charset="77"/>
              </a:rPr>
              <a:t>Our </a:t>
            </a:r>
            <a:r>
              <a:rPr lang="en-US" altLang="en-US" sz="4800" b="1" dirty="0">
                <a:latin typeface="Avenir Book" panose="02000503020000020003" pitchFamily="2" charset="0"/>
              </a:rPr>
              <a:t>__</a:t>
            </a:r>
            <a:r>
              <a:rPr lang="en-US" altLang="en-US" sz="4800" b="1" dirty="0">
                <a:latin typeface="KG Primary Penmanship 2" panose="02000506000000020003" pitchFamily="2" charset="77"/>
              </a:rPr>
              <a:t> Grade</a:t>
            </a:r>
          </a:p>
          <a:p>
            <a:pPr algn="ctr" eaLnBrk="1" hangingPunct="1">
              <a:lnSpc>
                <a:spcPts val="4760"/>
              </a:lnSpc>
              <a:spcBef>
                <a:spcPct val="0"/>
              </a:spcBef>
              <a:buFontTx/>
              <a:buNone/>
            </a:pPr>
            <a:r>
              <a:rPr lang="en-US" altLang="en-US" sz="4800" b="1" dirty="0">
                <a:latin typeface="KG Primary Penmanship 2" panose="02000506000000020003" pitchFamily="2" charset="77"/>
              </a:rPr>
              <a:t>Classroom News</a:t>
            </a:r>
          </a:p>
        </p:txBody>
      </p:sp>
      <p:sp>
        <p:nvSpPr>
          <p:cNvPr id="18" name="TextBox 3">
            <a:extLst>
              <a:ext uri="{FF2B5EF4-FFF2-40B4-BE49-F238E27FC236}">
                <a16:creationId xmlns:a16="http://schemas.microsoft.com/office/drawing/2014/main" id="{4A6F971E-1617-E443-B4D7-2CAB6E69C04D}"/>
              </a:ext>
            </a:extLst>
          </p:cNvPr>
          <p:cNvSpPr txBox="1">
            <a:spLocks noChangeArrowheads="1"/>
          </p:cNvSpPr>
          <p:nvPr/>
        </p:nvSpPr>
        <p:spPr bwMode="auto">
          <a:xfrm>
            <a:off x="1942" y="1839155"/>
            <a:ext cx="7315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400" dirty="0">
                <a:solidFill>
                  <a:srgbClr val="000000"/>
                </a:solidFill>
                <a:latin typeface="KG Primary Penmanship 2" panose="02000506000000020003" pitchFamily="2" charset="77"/>
              </a:rPr>
              <a:t>Email: {teacher’s email address}</a:t>
            </a:r>
          </a:p>
          <a:p>
            <a:pPr algn="ctr" eaLnBrk="1" hangingPunct="1">
              <a:spcBef>
                <a:spcPct val="0"/>
              </a:spcBef>
              <a:buFontTx/>
              <a:buNone/>
            </a:pPr>
            <a:r>
              <a:rPr lang="en-US" altLang="en-US" sz="1400" dirty="0">
                <a:solidFill>
                  <a:srgbClr val="000000"/>
                </a:solidFill>
                <a:latin typeface="KG Primary Penmanship 2" panose="02000506000000020003" pitchFamily="2" charset="77"/>
              </a:rPr>
              <a:t>Twitter: @twitteraccount		Website: classwebsite.com</a:t>
            </a:r>
          </a:p>
        </p:txBody>
      </p:sp>
      <p:sp>
        <p:nvSpPr>
          <p:cNvPr id="41" name="Rounded Rectangle 40">
            <a:extLst>
              <a:ext uri="{FF2B5EF4-FFF2-40B4-BE49-F238E27FC236}">
                <a16:creationId xmlns:a16="http://schemas.microsoft.com/office/drawing/2014/main" id="{C2C4D6D9-A17F-1848-9B0D-B57BA87849F6}"/>
              </a:ext>
            </a:extLst>
          </p:cNvPr>
          <p:cNvSpPr/>
          <p:nvPr/>
        </p:nvSpPr>
        <p:spPr>
          <a:xfrm>
            <a:off x="3820451" y="2412769"/>
            <a:ext cx="3324701" cy="2238836"/>
          </a:xfrm>
          <a:prstGeom prst="roundRect">
            <a:avLst>
              <a:gd name="adj" fmla="val 6993"/>
            </a:avLst>
          </a:prstGeom>
          <a:noFill/>
          <a:ln w="38100"/>
        </p:spPr>
        <p:style>
          <a:lnRef idx="2">
            <a:schemeClr val="dk1"/>
          </a:lnRef>
          <a:fillRef idx="1">
            <a:schemeClr val="lt1"/>
          </a:fillRef>
          <a:effectRef idx="0">
            <a:schemeClr val="dk1"/>
          </a:effectRef>
          <a:fontRef idx="minor">
            <a:schemeClr val="dk1"/>
          </a:fontRef>
        </p:style>
        <p:txBody>
          <a:bodyPr anchor="ctr"/>
          <a:lstStyle/>
          <a:p>
            <a:pPr algn="ctr" eaLnBrk="1" hangingPunct="1">
              <a:defRPr/>
            </a:pPr>
            <a:endParaRPr lang="en-US" dirty="0"/>
          </a:p>
        </p:txBody>
      </p:sp>
      <p:sp>
        <p:nvSpPr>
          <p:cNvPr id="44" name="Pentagon 43">
            <a:extLst>
              <a:ext uri="{FF2B5EF4-FFF2-40B4-BE49-F238E27FC236}">
                <a16:creationId xmlns:a16="http://schemas.microsoft.com/office/drawing/2014/main" id="{F74812C2-8EEF-684B-9A1B-33414AAFDB76}"/>
              </a:ext>
            </a:extLst>
          </p:cNvPr>
          <p:cNvSpPr/>
          <p:nvPr/>
        </p:nvSpPr>
        <p:spPr>
          <a:xfrm>
            <a:off x="3833504" y="2605404"/>
            <a:ext cx="3311648" cy="387350"/>
          </a:xfrm>
          <a:prstGeom prst="homePlate">
            <a:avLst>
              <a:gd name="adj" fmla="val 0"/>
            </a:avLst>
          </a:prstGeom>
          <a:solidFill>
            <a:schemeClr val="tx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US" sz="2000" dirty="0">
                <a:latin typeface="KG Primary Penmanship 2" panose="02000506000000020003" pitchFamily="2" charset="77"/>
              </a:rPr>
              <a:t>Reminders</a:t>
            </a:r>
          </a:p>
        </p:txBody>
      </p:sp>
      <p:sp>
        <p:nvSpPr>
          <p:cNvPr id="47" name="TextBox 13">
            <a:extLst>
              <a:ext uri="{FF2B5EF4-FFF2-40B4-BE49-F238E27FC236}">
                <a16:creationId xmlns:a16="http://schemas.microsoft.com/office/drawing/2014/main" id="{70DDA4B4-8E28-7C4B-A458-FF1EF187988B}"/>
              </a:ext>
            </a:extLst>
          </p:cNvPr>
          <p:cNvSpPr txBox="1">
            <a:spLocks noChangeArrowheads="1"/>
          </p:cNvSpPr>
          <p:nvPr/>
        </p:nvSpPr>
        <p:spPr bwMode="auto">
          <a:xfrm>
            <a:off x="3928572" y="3076607"/>
            <a:ext cx="299020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dirty="0">
                <a:latin typeface="KG Primary Penmanship 2" panose="02000506000000020003" pitchFamily="2" charset="77"/>
              </a:rPr>
              <a:t>Text</a:t>
            </a:r>
          </a:p>
        </p:txBody>
      </p:sp>
      <p:sp>
        <p:nvSpPr>
          <p:cNvPr id="60" name="Pentagon 59">
            <a:extLst>
              <a:ext uri="{FF2B5EF4-FFF2-40B4-BE49-F238E27FC236}">
                <a16:creationId xmlns:a16="http://schemas.microsoft.com/office/drawing/2014/main" id="{93261D0B-A158-9641-8171-9D61CCF7B826}"/>
              </a:ext>
            </a:extLst>
          </p:cNvPr>
          <p:cNvSpPr/>
          <p:nvPr/>
        </p:nvSpPr>
        <p:spPr>
          <a:xfrm>
            <a:off x="200291" y="2605404"/>
            <a:ext cx="3307327" cy="387350"/>
          </a:xfrm>
          <a:prstGeom prst="homePlate">
            <a:avLst>
              <a:gd name="adj" fmla="val 0"/>
            </a:avLst>
          </a:prstGeom>
          <a:solidFill>
            <a:schemeClr val="tx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US" sz="2000" dirty="0">
                <a:latin typeface="KG Primary Penmanship 2" panose="02000506000000020003" pitchFamily="2" charset="77"/>
              </a:rPr>
              <a:t>Important Dates</a:t>
            </a:r>
          </a:p>
        </p:txBody>
      </p:sp>
      <p:sp>
        <p:nvSpPr>
          <p:cNvPr id="61" name="TextBox 13">
            <a:extLst>
              <a:ext uri="{FF2B5EF4-FFF2-40B4-BE49-F238E27FC236}">
                <a16:creationId xmlns:a16="http://schemas.microsoft.com/office/drawing/2014/main" id="{22AD7286-32B2-4145-8D84-C6AC7DC8BBAE}"/>
              </a:ext>
            </a:extLst>
          </p:cNvPr>
          <p:cNvSpPr txBox="1">
            <a:spLocks noChangeArrowheads="1"/>
          </p:cNvSpPr>
          <p:nvPr/>
        </p:nvSpPr>
        <p:spPr bwMode="auto">
          <a:xfrm>
            <a:off x="310283" y="3076607"/>
            <a:ext cx="316346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dirty="0">
                <a:latin typeface="KG Primary Penmanship 2" panose="02000506000000020003" pitchFamily="2" charset="77"/>
              </a:rPr>
              <a:t>Text</a:t>
            </a:r>
          </a:p>
        </p:txBody>
      </p:sp>
      <p:sp>
        <p:nvSpPr>
          <p:cNvPr id="62" name="Rounded Rectangle 61">
            <a:extLst>
              <a:ext uri="{FF2B5EF4-FFF2-40B4-BE49-F238E27FC236}">
                <a16:creationId xmlns:a16="http://schemas.microsoft.com/office/drawing/2014/main" id="{A427C07E-575B-B948-8802-88A5ADD8DC09}"/>
              </a:ext>
            </a:extLst>
          </p:cNvPr>
          <p:cNvSpPr/>
          <p:nvPr/>
        </p:nvSpPr>
        <p:spPr>
          <a:xfrm>
            <a:off x="186377" y="4807114"/>
            <a:ext cx="5614088" cy="1784494"/>
          </a:xfrm>
          <a:prstGeom prst="roundRect">
            <a:avLst>
              <a:gd name="adj" fmla="val 6662"/>
            </a:avLst>
          </a:prstGeom>
          <a:solidFill>
            <a:schemeClr val="bg1"/>
          </a:solidFill>
          <a:ln w="38100"/>
        </p:spPr>
        <p:style>
          <a:lnRef idx="2">
            <a:schemeClr val="dk1"/>
          </a:lnRef>
          <a:fillRef idx="1">
            <a:schemeClr val="lt1"/>
          </a:fillRef>
          <a:effectRef idx="0">
            <a:schemeClr val="dk1"/>
          </a:effectRef>
          <a:fontRef idx="minor">
            <a:schemeClr val="dk1"/>
          </a:fontRef>
        </p:style>
        <p:txBody>
          <a:bodyPr anchor="ctr"/>
          <a:lstStyle/>
          <a:p>
            <a:pPr algn="ctr" eaLnBrk="1" hangingPunct="1">
              <a:defRPr/>
            </a:pPr>
            <a:endParaRPr lang="en-US" dirty="0"/>
          </a:p>
        </p:txBody>
      </p:sp>
      <p:sp>
        <p:nvSpPr>
          <p:cNvPr id="63" name="Pentagon 62">
            <a:extLst>
              <a:ext uri="{FF2B5EF4-FFF2-40B4-BE49-F238E27FC236}">
                <a16:creationId xmlns:a16="http://schemas.microsoft.com/office/drawing/2014/main" id="{45F8C141-AD85-F04B-93A6-06374A8438B6}"/>
              </a:ext>
            </a:extLst>
          </p:cNvPr>
          <p:cNvSpPr/>
          <p:nvPr/>
        </p:nvSpPr>
        <p:spPr>
          <a:xfrm>
            <a:off x="200294" y="5006871"/>
            <a:ext cx="5614088" cy="387350"/>
          </a:xfrm>
          <a:prstGeom prst="homePlate">
            <a:avLst>
              <a:gd name="adj" fmla="val 0"/>
            </a:avLst>
          </a:prstGeom>
          <a:solidFill>
            <a:schemeClr val="tx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US" sz="2000" dirty="0">
                <a:latin typeface="KG Primary Penmanship 2" panose="02000506000000020003" pitchFamily="2" charset="77"/>
              </a:rPr>
              <a:t>Supporting Your Student at Home</a:t>
            </a:r>
          </a:p>
        </p:txBody>
      </p:sp>
      <p:graphicFrame>
        <p:nvGraphicFramePr>
          <p:cNvPr id="65" name="Table 64">
            <a:extLst>
              <a:ext uri="{FF2B5EF4-FFF2-40B4-BE49-F238E27FC236}">
                <a16:creationId xmlns:a16="http://schemas.microsoft.com/office/drawing/2014/main" id="{C9F26E1B-2903-1140-8AA0-EEB53B4526F9}"/>
              </a:ext>
            </a:extLst>
          </p:cNvPr>
          <p:cNvGraphicFramePr>
            <a:graphicFrameLocks noGrp="1"/>
          </p:cNvGraphicFramePr>
          <p:nvPr>
            <p:extLst>
              <p:ext uri="{D42A27DB-BD31-4B8C-83A1-F6EECF244321}">
                <p14:modId xmlns:p14="http://schemas.microsoft.com/office/powerpoint/2010/main" val="3546394114"/>
              </p:ext>
            </p:extLst>
          </p:nvPr>
        </p:nvGraphicFramePr>
        <p:xfrm>
          <a:off x="298054" y="7422239"/>
          <a:ext cx="5377960" cy="1847016"/>
        </p:xfrm>
        <a:graphic>
          <a:graphicData uri="http://schemas.openxmlformats.org/drawingml/2006/table">
            <a:tbl>
              <a:tblPr firstRow="1" bandRow="1">
                <a:tableStyleId>{5C22544A-7EE6-4342-B048-85BDC9FD1C3A}</a:tableStyleId>
              </a:tblPr>
              <a:tblGrid>
                <a:gridCol w="1344490">
                  <a:extLst>
                    <a:ext uri="{9D8B030D-6E8A-4147-A177-3AD203B41FA5}">
                      <a16:colId xmlns:a16="http://schemas.microsoft.com/office/drawing/2014/main" val="1844060447"/>
                    </a:ext>
                  </a:extLst>
                </a:gridCol>
                <a:gridCol w="1344490">
                  <a:extLst>
                    <a:ext uri="{9D8B030D-6E8A-4147-A177-3AD203B41FA5}">
                      <a16:colId xmlns:a16="http://schemas.microsoft.com/office/drawing/2014/main" val="3388926743"/>
                    </a:ext>
                  </a:extLst>
                </a:gridCol>
                <a:gridCol w="1344490">
                  <a:extLst>
                    <a:ext uri="{9D8B030D-6E8A-4147-A177-3AD203B41FA5}">
                      <a16:colId xmlns:a16="http://schemas.microsoft.com/office/drawing/2014/main" val="818505991"/>
                    </a:ext>
                  </a:extLst>
                </a:gridCol>
                <a:gridCol w="1344490">
                  <a:extLst>
                    <a:ext uri="{9D8B030D-6E8A-4147-A177-3AD203B41FA5}">
                      <a16:colId xmlns:a16="http://schemas.microsoft.com/office/drawing/2014/main" val="4114050771"/>
                    </a:ext>
                  </a:extLst>
                </a:gridCol>
              </a:tblGrid>
              <a:tr h="334035">
                <a:tc>
                  <a:txBody>
                    <a:bodyPr/>
                    <a:lstStyle/>
                    <a:p>
                      <a:pPr algn="ctr"/>
                      <a:r>
                        <a:rPr lang="en-US" b="0" u="sng" dirty="0">
                          <a:solidFill>
                            <a:schemeClr val="tx1"/>
                          </a:solidFill>
                          <a:latin typeface="KG Primary Penmanship 2" panose="02000506000000020003" pitchFamily="2" charset="77"/>
                        </a:rPr>
                        <a:t>Reading</a:t>
                      </a:r>
                    </a:p>
                  </a:txBody>
                  <a:tcPr anchor="ctr">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noFill/>
                  </a:tcPr>
                </a:tc>
                <a:tc>
                  <a:txBody>
                    <a:bodyPr/>
                    <a:lstStyle/>
                    <a:p>
                      <a:pPr marL="0" marR="0" lvl="0" indent="0" algn="ctr" defTabSz="731520" rtl="0" eaLnBrk="1" fontAlgn="auto" latinLnBrk="0" hangingPunct="1">
                        <a:lnSpc>
                          <a:spcPct val="100000"/>
                        </a:lnSpc>
                        <a:spcBef>
                          <a:spcPts val="0"/>
                        </a:spcBef>
                        <a:spcAft>
                          <a:spcPts val="0"/>
                        </a:spcAft>
                        <a:buClrTx/>
                        <a:buSzTx/>
                        <a:buFontTx/>
                        <a:buNone/>
                        <a:tabLst/>
                        <a:defRPr/>
                      </a:pPr>
                      <a:r>
                        <a:rPr kumimoji="0" lang="en-US" sz="1440" b="0" i="0" u="sng" strike="noStrike" kern="1200" cap="none" spc="0" normalizeH="0" baseline="0" noProof="0" dirty="0">
                          <a:ln>
                            <a:noFill/>
                          </a:ln>
                          <a:solidFill>
                            <a:prstClr val="black"/>
                          </a:solidFill>
                          <a:effectLst/>
                          <a:uLnTx/>
                          <a:uFillTx/>
                          <a:latin typeface="KG Primary Penmanship 2" panose="02000506000000020003" pitchFamily="2" charset="77"/>
                          <a:ea typeface="+mn-ea"/>
                          <a:cs typeface="+mn-cs"/>
                        </a:rPr>
                        <a:t>Math</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noFill/>
                  </a:tcPr>
                </a:tc>
                <a:tc>
                  <a:txBody>
                    <a:bodyPr/>
                    <a:lstStyle/>
                    <a:p>
                      <a:pPr marL="0" marR="0" lvl="0" indent="0" algn="ctr" defTabSz="731520" rtl="0" eaLnBrk="1" fontAlgn="auto" latinLnBrk="0" hangingPunct="1">
                        <a:lnSpc>
                          <a:spcPct val="100000"/>
                        </a:lnSpc>
                        <a:spcBef>
                          <a:spcPts val="0"/>
                        </a:spcBef>
                        <a:spcAft>
                          <a:spcPts val="0"/>
                        </a:spcAft>
                        <a:buClrTx/>
                        <a:buSzTx/>
                        <a:buFontTx/>
                        <a:buNone/>
                        <a:tabLst/>
                        <a:defRPr/>
                      </a:pPr>
                      <a:r>
                        <a:rPr kumimoji="0" lang="en-US" sz="1440" b="0" i="0" u="sng" strike="noStrike" kern="1200" cap="none" spc="0" normalizeH="0" baseline="0" noProof="0" dirty="0">
                          <a:ln>
                            <a:noFill/>
                          </a:ln>
                          <a:solidFill>
                            <a:prstClr val="black"/>
                          </a:solidFill>
                          <a:effectLst/>
                          <a:uLnTx/>
                          <a:uFillTx/>
                          <a:latin typeface="KG Primary Penmanship 2" panose="02000506000000020003" pitchFamily="2" charset="77"/>
                          <a:ea typeface="+mn-ea"/>
                          <a:cs typeface="+mn-cs"/>
                        </a:rPr>
                        <a:t>Science</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noFill/>
                  </a:tcPr>
                </a:tc>
                <a:tc>
                  <a:txBody>
                    <a:bodyPr/>
                    <a:lstStyle/>
                    <a:p>
                      <a:pPr marL="0" marR="0" lvl="0" indent="0" algn="ctr" defTabSz="731520" rtl="0" eaLnBrk="1" fontAlgn="auto" latinLnBrk="0" hangingPunct="1">
                        <a:lnSpc>
                          <a:spcPct val="100000"/>
                        </a:lnSpc>
                        <a:spcBef>
                          <a:spcPts val="0"/>
                        </a:spcBef>
                        <a:spcAft>
                          <a:spcPts val="0"/>
                        </a:spcAft>
                        <a:buClrTx/>
                        <a:buSzTx/>
                        <a:buFontTx/>
                        <a:buNone/>
                        <a:tabLst/>
                        <a:defRPr/>
                      </a:pPr>
                      <a:r>
                        <a:rPr kumimoji="0" lang="en-US" sz="1440" b="0" i="0" u="sng" strike="noStrike" kern="1200" cap="none" spc="0" normalizeH="0" baseline="0" noProof="0" dirty="0">
                          <a:ln>
                            <a:noFill/>
                          </a:ln>
                          <a:solidFill>
                            <a:prstClr val="black"/>
                          </a:solidFill>
                          <a:effectLst/>
                          <a:uLnTx/>
                          <a:uFillTx/>
                          <a:latin typeface="KG Primary Penmanship 2" panose="02000506000000020003" pitchFamily="2" charset="77"/>
                          <a:ea typeface="+mn-ea"/>
                          <a:cs typeface="+mn-cs"/>
                        </a:rPr>
                        <a:t>Social Studies</a:t>
                      </a:r>
                    </a:p>
                  </a:txBody>
                  <a:tcPr anchor="ctr">
                    <a:lnL w="28575"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32637261"/>
                  </a:ext>
                </a:extLst>
              </a:tr>
              <a:tr h="1512981">
                <a:tc>
                  <a:txBody>
                    <a:bodyPr/>
                    <a:lstStyle/>
                    <a:p>
                      <a:pPr algn="ctr"/>
                      <a:endParaRPr lang="en-US" b="0" dirty="0">
                        <a:solidFill>
                          <a:schemeClr val="tx1"/>
                        </a:solidFill>
                        <a:latin typeface="KG Primary Penmanship 2" panose="02000506000000020003" pitchFamily="2" charset="77"/>
                      </a:endParaRPr>
                    </a:p>
                    <a:p>
                      <a:pPr algn="ctr"/>
                      <a:endParaRPr lang="en-US" b="0" dirty="0">
                        <a:solidFill>
                          <a:schemeClr val="tx1"/>
                        </a:solidFill>
                        <a:latin typeface="KG Primary Penmanship 2" panose="02000506000000020003" pitchFamily="2" charset="77"/>
                      </a:endParaRPr>
                    </a:p>
                    <a:p>
                      <a:pPr algn="ctr"/>
                      <a:endParaRPr lang="en-US" b="0" dirty="0">
                        <a:solidFill>
                          <a:schemeClr val="tx1"/>
                        </a:solidFill>
                        <a:latin typeface="KG Primary Penmanship 2" panose="02000506000000020003" pitchFamily="2" charset="77"/>
                      </a:endParaRPr>
                    </a:p>
                    <a:p>
                      <a:pPr algn="ctr"/>
                      <a:endParaRPr lang="en-US" b="0" dirty="0">
                        <a:solidFill>
                          <a:schemeClr val="tx1"/>
                        </a:solidFill>
                        <a:latin typeface="KG Primary Penmanship 2" panose="02000506000000020003" pitchFamily="2" charset="77"/>
                      </a:endParaRPr>
                    </a:p>
                    <a:p>
                      <a:pPr algn="ctr"/>
                      <a:endParaRPr lang="en-US" b="0" dirty="0">
                        <a:solidFill>
                          <a:schemeClr val="tx1"/>
                        </a:solidFill>
                        <a:latin typeface="KG Primary Penmanship 2" panose="02000506000000020003" pitchFamily="2" charset="77"/>
                      </a:endParaRPr>
                    </a:p>
                    <a:p>
                      <a:pPr algn="ctr"/>
                      <a:endParaRPr lang="en-US" b="0" dirty="0">
                        <a:solidFill>
                          <a:schemeClr val="tx1"/>
                        </a:solidFill>
                        <a:latin typeface="KG Primary Penmanship 2" panose="02000506000000020003" pitchFamily="2" charset="77"/>
                      </a:endParaRPr>
                    </a:p>
                  </a:txBody>
                  <a:tcPr anchor="ct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noFill/>
                  </a:tcPr>
                </a:tc>
                <a:tc>
                  <a:txBody>
                    <a:bodyPr/>
                    <a:lstStyle/>
                    <a:p>
                      <a:pPr marL="0" marR="0" lvl="0" indent="0" algn="ctr" defTabSz="731520" rtl="0" eaLnBrk="1" fontAlgn="auto" latinLnBrk="0" hangingPunct="1">
                        <a:lnSpc>
                          <a:spcPct val="100000"/>
                        </a:lnSpc>
                        <a:spcBef>
                          <a:spcPts val="0"/>
                        </a:spcBef>
                        <a:spcAft>
                          <a:spcPts val="0"/>
                        </a:spcAft>
                        <a:buClrTx/>
                        <a:buSzTx/>
                        <a:buFontTx/>
                        <a:buNone/>
                        <a:tabLst/>
                        <a:defRPr/>
                      </a:pPr>
                      <a:endParaRPr kumimoji="0" lang="en-US" sz="1440" b="0" i="0" u="none" strike="noStrike" kern="1200" cap="none" spc="0" normalizeH="0" baseline="0" noProof="0" dirty="0">
                        <a:ln>
                          <a:noFill/>
                        </a:ln>
                        <a:solidFill>
                          <a:prstClr val="black"/>
                        </a:solidFill>
                        <a:effectLst/>
                        <a:uLnTx/>
                        <a:uFillTx/>
                        <a:latin typeface="KG Primary Penmanship 2" panose="02000506000000020003" pitchFamily="2" charset="77"/>
                        <a:ea typeface="+mn-ea"/>
                        <a:cs typeface="+mn-cs"/>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noFill/>
                  </a:tcPr>
                </a:tc>
                <a:tc>
                  <a:txBody>
                    <a:bodyPr/>
                    <a:lstStyle/>
                    <a:p>
                      <a:pPr marL="0" marR="0" lvl="0" indent="0" algn="ctr" defTabSz="731520" rtl="0" eaLnBrk="1" fontAlgn="auto" latinLnBrk="0" hangingPunct="1">
                        <a:lnSpc>
                          <a:spcPct val="100000"/>
                        </a:lnSpc>
                        <a:spcBef>
                          <a:spcPts val="0"/>
                        </a:spcBef>
                        <a:spcAft>
                          <a:spcPts val="0"/>
                        </a:spcAft>
                        <a:buClrTx/>
                        <a:buSzTx/>
                        <a:buFontTx/>
                        <a:buNone/>
                        <a:tabLst/>
                        <a:defRPr/>
                      </a:pPr>
                      <a:endParaRPr kumimoji="0" lang="en-US" sz="1440" b="0" i="0" u="none" strike="noStrike" kern="1200" cap="none" spc="0" normalizeH="0" baseline="0" noProof="0" dirty="0">
                        <a:ln>
                          <a:noFill/>
                        </a:ln>
                        <a:solidFill>
                          <a:prstClr val="black"/>
                        </a:solidFill>
                        <a:effectLst/>
                        <a:uLnTx/>
                        <a:uFillTx/>
                        <a:latin typeface="KG Primary Penmanship 2" panose="02000506000000020003" pitchFamily="2" charset="77"/>
                        <a:ea typeface="+mn-ea"/>
                        <a:cs typeface="+mn-cs"/>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noFill/>
                  </a:tcPr>
                </a:tc>
                <a:tc>
                  <a:txBody>
                    <a:bodyPr/>
                    <a:lstStyle/>
                    <a:p>
                      <a:pPr marL="0" marR="0" lvl="0" indent="0" algn="ctr" defTabSz="731520" rtl="0" eaLnBrk="1" fontAlgn="auto" latinLnBrk="0" hangingPunct="1">
                        <a:lnSpc>
                          <a:spcPct val="100000"/>
                        </a:lnSpc>
                        <a:spcBef>
                          <a:spcPts val="0"/>
                        </a:spcBef>
                        <a:spcAft>
                          <a:spcPts val="0"/>
                        </a:spcAft>
                        <a:buClrTx/>
                        <a:buSzTx/>
                        <a:buFontTx/>
                        <a:buNone/>
                        <a:tabLst/>
                        <a:defRPr/>
                      </a:pPr>
                      <a:endParaRPr kumimoji="0" lang="en-US" sz="1440" b="0" i="0" u="none" strike="noStrike" kern="1200" cap="none" spc="0" normalizeH="0" baseline="0" noProof="0" dirty="0">
                        <a:ln>
                          <a:noFill/>
                        </a:ln>
                        <a:solidFill>
                          <a:prstClr val="black"/>
                        </a:solidFill>
                        <a:effectLst/>
                        <a:uLnTx/>
                        <a:uFillTx/>
                        <a:latin typeface="KG Primary Penmanship 2" panose="02000506000000020003" pitchFamily="2" charset="77"/>
                        <a:ea typeface="+mn-ea"/>
                        <a:cs typeface="+mn-cs"/>
                      </a:endParaRPr>
                    </a:p>
                  </a:txBody>
                  <a:tcPr anchor="ct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381208140"/>
                  </a:ext>
                </a:extLst>
              </a:tr>
            </a:tbl>
          </a:graphicData>
        </a:graphic>
      </p:graphicFrame>
      <p:sp>
        <p:nvSpPr>
          <p:cNvPr id="68" name="Pentagon 67">
            <a:extLst>
              <a:ext uri="{FF2B5EF4-FFF2-40B4-BE49-F238E27FC236}">
                <a16:creationId xmlns:a16="http://schemas.microsoft.com/office/drawing/2014/main" id="{7FB42E52-A521-EA41-BB13-11A0D6680BCF}"/>
              </a:ext>
            </a:extLst>
          </p:cNvPr>
          <p:cNvSpPr/>
          <p:nvPr/>
        </p:nvSpPr>
        <p:spPr>
          <a:xfrm>
            <a:off x="209566" y="6932159"/>
            <a:ext cx="5577840" cy="387350"/>
          </a:xfrm>
          <a:prstGeom prst="homePlate">
            <a:avLst>
              <a:gd name="adj" fmla="val 0"/>
            </a:avLst>
          </a:prstGeom>
          <a:solidFill>
            <a:schemeClr val="tx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US" sz="2000" dirty="0">
                <a:latin typeface="KG Primary Penmanship 2" panose="02000506000000020003" pitchFamily="2" charset="77"/>
              </a:rPr>
              <a:t>What We’re Learning This Week</a:t>
            </a:r>
          </a:p>
        </p:txBody>
      </p:sp>
      <p:sp>
        <p:nvSpPr>
          <p:cNvPr id="25" name="Rounded Rectangle 24">
            <a:extLst>
              <a:ext uri="{FF2B5EF4-FFF2-40B4-BE49-F238E27FC236}">
                <a16:creationId xmlns:a16="http://schemas.microsoft.com/office/drawing/2014/main" id="{528E6B09-7EAE-BB4E-8C8B-3AE17193CAF7}"/>
              </a:ext>
            </a:extLst>
          </p:cNvPr>
          <p:cNvSpPr/>
          <p:nvPr/>
        </p:nvSpPr>
        <p:spPr>
          <a:xfrm>
            <a:off x="200292" y="2412769"/>
            <a:ext cx="3327115" cy="2238836"/>
          </a:xfrm>
          <a:prstGeom prst="roundRect">
            <a:avLst>
              <a:gd name="adj" fmla="val 6993"/>
            </a:avLst>
          </a:prstGeom>
          <a:noFill/>
          <a:ln w="38100"/>
        </p:spPr>
        <p:style>
          <a:lnRef idx="2">
            <a:schemeClr val="dk1"/>
          </a:lnRef>
          <a:fillRef idx="1">
            <a:schemeClr val="lt1"/>
          </a:fillRef>
          <a:effectRef idx="0">
            <a:schemeClr val="dk1"/>
          </a:effectRef>
          <a:fontRef idx="minor">
            <a:schemeClr val="dk1"/>
          </a:fontRef>
        </p:style>
        <p:txBody>
          <a:bodyPr anchor="ctr"/>
          <a:lstStyle/>
          <a:p>
            <a:pPr algn="ctr" eaLnBrk="1" hangingPunct="1">
              <a:defRPr/>
            </a:pPr>
            <a:endParaRPr lang="en-US" dirty="0"/>
          </a:p>
        </p:txBody>
      </p:sp>
    </p:spTree>
    <p:extLst>
      <p:ext uri="{BB962C8B-B14F-4D97-AF65-F5344CB8AC3E}">
        <p14:creationId xmlns:p14="http://schemas.microsoft.com/office/powerpoint/2010/main" val="39321336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37CF0A0-D13C-A949-A9D0-2EDB95A78DA9}"/>
              </a:ext>
            </a:extLst>
          </p:cNvPr>
          <p:cNvSpPr/>
          <p:nvPr/>
        </p:nvSpPr>
        <p:spPr>
          <a:xfrm>
            <a:off x="95226" y="1544273"/>
            <a:ext cx="7128779" cy="296266"/>
          </a:xfrm>
          <a:prstGeom prst="rect">
            <a:avLst/>
          </a:prstGeom>
          <a:solidFill>
            <a:schemeClr val="tx1"/>
          </a:solidFill>
          <a:ln w="57150">
            <a:solidFill>
              <a:schemeClr val="tx1"/>
            </a:solidFill>
          </a:ln>
        </p:spPr>
        <p:style>
          <a:lnRef idx="2">
            <a:schemeClr val="dk1"/>
          </a:lnRef>
          <a:fillRef idx="1">
            <a:schemeClr val="lt1"/>
          </a:fillRef>
          <a:effectRef idx="0">
            <a:schemeClr val="dk1"/>
          </a:effectRef>
          <a:fontRef idx="minor">
            <a:schemeClr val="dk1"/>
          </a:fontRef>
        </p:style>
        <p:txBody>
          <a:bodyPr anchor="ctr"/>
          <a:lstStyle/>
          <a:p>
            <a:pPr algn="ctr">
              <a:spcBef>
                <a:spcPct val="0"/>
              </a:spcBef>
            </a:pPr>
            <a:r>
              <a:rPr lang="en-US" altLang="en-US" sz="2000" dirty="0">
                <a:solidFill>
                  <a:schemeClr val="bg1"/>
                </a:solidFill>
                <a:latin typeface="KG Primary Penmanship 2" panose="02000506000000020003" pitchFamily="2" charset="77"/>
              </a:rPr>
              <a:t>The Week of xxxxxxxxxxxxxx</a:t>
            </a:r>
          </a:p>
        </p:txBody>
      </p:sp>
      <p:sp>
        <p:nvSpPr>
          <p:cNvPr id="16" name="TextBox 1">
            <a:extLst>
              <a:ext uri="{FF2B5EF4-FFF2-40B4-BE49-F238E27FC236}">
                <a16:creationId xmlns:a16="http://schemas.microsoft.com/office/drawing/2014/main" id="{8895DECD-F358-5248-87A6-76D9AB8E9E39}"/>
              </a:ext>
            </a:extLst>
          </p:cNvPr>
          <p:cNvSpPr txBox="1">
            <a:spLocks noChangeArrowheads="1"/>
          </p:cNvSpPr>
          <p:nvPr/>
        </p:nvSpPr>
        <p:spPr bwMode="auto">
          <a:xfrm>
            <a:off x="2203408" y="126516"/>
            <a:ext cx="5009380" cy="135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lnSpc>
                <a:spcPts val="4760"/>
              </a:lnSpc>
              <a:spcBef>
                <a:spcPct val="0"/>
              </a:spcBef>
              <a:buFontTx/>
              <a:buNone/>
            </a:pPr>
            <a:r>
              <a:rPr lang="en-US" altLang="en-US" sz="4800" b="1" dirty="0">
                <a:latin typeface="KG Primary Penmanship 2" panose="02000506000000020003" pitchFamily="2" charset="77"/>
              </a:rPr>
              <a:t>Our </a:t>
            </a:r>
            <a:r>
              <a:rPr lang="en-US" altLang="en-US" sz="4800" b="1" dirty="0">
                <a:latin typeface="Avenir Book" panose="02000503020000020003" pitchFamily="2" charset="0"/>
              </a:rPr>
              <a:t>__</a:t>
            </a:r>
            <a:r>
              <a:rPr lang="en-US" altLang="en-US" sz="4800" b="1" dirty="0">
                <a:latin typeface="KG Primary Penmanship 2" panose="02000506000000020003" pitchFamily="2" charset="77"/>
              </a:rPr>
              <a:t> Grade</a:t>
            </a:r>
          </a:p>
          <a:p>
            <a:pPr algn="ctr" eaLnBrk="1" hangingPunct="1">
              <a:lnSpc>
                <a:spcPts val="4760"/>
              </a:lnSpc>
              <a:spcBef>
                <a:spcPct val="0"/>
              </a:spcBef>
              <a:buFontTx/>
              <a:buNone/>
            </a:pPr>
            <a:r>
              <a:rPr lang="en-US" altLang="en-US" sz="4800" b="1" dirty="0">
                <a:latin typeface="KG Primary Penmanship 2" panose="02000506000000020003" pitchFamily="2" charset="77"/>
              </a:rPr>
              <a:t>Classroom News</a:t>
            </a:r>
          </a:p>
        </p:txBody>
      </p:sp>
      <p:sp>
        <p:nvSpPr>
          <p:cNvPr id="18" name="TextBox 3">
            <a:extLst>
              <a:ext uri="{FF2B5EF4-FFF2-40B4-BE49-F238E27FC236}">
                <a16:creationId xmlns:a16="http://schemas.microsoft.com/office/drawing/2014/main" id="{4A6F971E-1617-E443-B4D7-2CAB6E69C04D}"/>
              </a:ext>
            </a:extLst>
          </p:cNvPr>
          <p:cNvSpPr txBox="1">
            <a:spLocks noChangeArrowheads="1"/>
          </p:cNvSpPr>
          <p:nvPr/>
        </p:nvSpPr>
        <p:spPr bwMode="auto">
          <a:xfrm>
            <a:off x="1942" y="1839155"/>
            <a:ext cx="7315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400" dirty="0">
                <a:solidFill>
                  <a:srgbClr val="000000"/>
                </a:solidFill>
                <a:latin typeface="KG Primary Penmanship 2" panose="02000506000000020003" pitchFamily="2" charset="77"/>
              </a:rPr>
              <a:t>Email: {teacher’s email address}</a:t>
            </a:r>
          </a:p>
          <a:p>
            <a:pPr algn="ctr" eaLnBrk="1" hangingPunct="1">
              <a:spcBef>
                <a:spcPct val="0"/>
              </a:spcBef>
              <a:buFontTx/>
              <a:buNone/>
            </a:pPr>
            <a:r>
              <a:rPr lang="en-US" altLang="en-US" sz="1400" dirty="0">
                <a:solidFill>
                  <a:srgbClr val="000000"/>
                </a:solidFill>
                <a:latin typeface="KG Primary Penmanship 2" panose="02000506000000020003" pitchFamily="2" charset="77"/>
              </a:rPr>
              <a:t>Twitter: @twitteraccount		Website: classwebsite.com</a:t>
            </a:r>
          </a:p>
        </p:txBody>
      </p:sp>
      <p:sp>
        <p:nvSpPr>
          <p:cNvPr id="41" name="Rounded Rectangle 40">
            <a:extLst>
              <a:ext uri="{FF2B5EF4-FFF2-40B4-BE49-F238E27FC236}">
                <a16:creationId xmlns:a16="http://schemas.microsoft.com/office/drawing/2014/main" id="{C2C4D6D9-A17F-1848-9B0D-B57BA87849F6}"/>
              </a:ext>
            </a:extLst>
          </p:cNvPr>
          <p:cNvSpPr/>
          <p:nvPr/>
        </p:nvSpPr>
        <p:spPr>
          <a:xfrm>
            <a:off x="3820451" y="2412769"/>
            <a:ext cx="3324701" cy="2238836"/>
          </a:xfrm>
          <a:prstGeom prst="roundRect">
            <a:avLst>
              <a:gd name="adj" fmla="val 6993"/>
            </a:avLst>
          </a:prstGeom>
          <a:noFill/>
          <a:ln w="38100"/>
        </p:spPr>
        <p:style>
          <a:lnRef idx="2">
            <a:schemeClr val="dk1"/>
          </a:lnRef>
          <a:fillRef idx="1">
            <a:schemeClr val="lt1"/>
          </a:fillRef>
          <a:effectRef idx="0">
            <a:schemeClr val="dk1"/>
          </a:effectRef>
          <a:fontRef idx="minor">
            <a:schemeClr val="dk1"/>
          </a:fontRef>
        </p:style>
        <p:txBody>
          <a:bodyPr anchor="ctr"/>
          <a:lstStyle/>
          <a:p>
            <a:pPr algn="ctr" eaLnBrk="1" hangingPunct="1">
              <a:defRPr/>
            </a:pPr>
            <a:endParaRPr lang="en-US" dirty="0"/>
          </a:p>
        </p:txBody>
      </p:sp>
      <p:sp>
        <p:nvSpPr>
          <p:cNvPr id="44" name="Pentagon 43">
            <a:extLst>
              <a:ext uri="{FF2B5EF4-FFF2-40B4-BE49-F238E27FC236}">
                <a16:creationId xmlns:a16="http://schemas.microsoft.com/office/drawing/2014/main" id="{F74812C2-8EEF-684B-9A1B-33414AAFDB76}"/>
              </a:ext>
            </a:extLst>
          </p:cNvPr>
          <p:cNvSpPr/>
          <p:nvPr/>
        </p:nvSpPr>
        <p:spPr>
          <a:xfrm>
            <a:off x="3833504" y="2605404"/>
            <a:ext cx="3311648" cy="387350"/>
          </a:xfrm>
          <a:prstGeom prst="homePlate">
            <a:avLst>
              <a:gd name="adj" fmla="val 0"/>
            </a:avLst>
          </a:prstGeom>
          <a:solidFill>
            <a:schemeClr val="tx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US" sz="2000" dirty="0">
                <a:latin typeface="KG Primary Penmanship 2" panose="02000506000000020003" pitchFamily="2" charset="77"/>
              </a:rPr>
              <a:t>Reminders</a:t>
            </a:r>
          </a:p>
        </p:txBody>
      </p:sp>
      <p:sp>
        <p:nvSpPr>
          <p:cNvPr id="47" name="TextBox 13">
            <a:extLst>
              <a:ext uri="{FF2B5EF4-FFF2-40B4-BE49-F238E27FC236}">
                <a16:creationId xmlns:a16="http://schemas.microsoft.com/office/drawing/2014/main" id="{70DDA4B4-8E28-7C4B-A458-FF1EF187988B}"/>
              </a:ext>
            </a:extLst>
          </p:cNvPr>
          <p:cNvSpPr txBox="1">
            <a:spLocks noChangeArrowheads="1"/>
          </p:cNvSpPr>
          <p:nvPr/>
        </p:nvSpPr>
        <p:spPr bwMode="auto">
          <a:xfrm>
            <a:off x="3928572" y="3076607"/>
            <a:ext cx="299020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dirty="0">
                <a:latin typeface="KG Primary Penmanship 2" panose="02000506000000020003" pitchFamily="2" charset="77"/>
              </a:rPr>
              <a:t>Text</a:t>
            </a:r>
          </a:p>
        </p:txBody>
      </p:sp>
      <p:sp>
        <p:nvSpPr>
          <p:cNvPr id="60" name="Pentagon 59">
            <a:extLst>
              <a:ext uri="{FF2B5EF4-FFF2-40B4-BE49-F238E27FC236}">
                <a16:creationId xmlns:a16="http://schemas.microsoft.com/office/drawing/2014/main" id="{93261D0B-A158-9641-8171-9D61CCF7B826}"/>
              </a:ext>
            </a:extLst>
          </p:cNvPr>
          <p:cNvSpPr/>
          <p:nvPr/>
        </p:nvSpPr>
        <p:spPr>
          <a:xfrm>
            <a:off x="200291" y="2605404"/>
            <a:ext cx="3307327" cy="387350"/>
          </a:xfrm>
          <a:prstGeom prst="homePlate">
            <a:avLst>
              <a:gd name="adj" fmla="val 0"/>
            </a:avLst>
          </a:prstGeom>
          <a:solidFill>
            <a:schemeClr val="tx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US" sz="2000" dirty="0">
                <a:latin typeface="KG Primary Penmanship 2" panose="02000506000000020003" pitchFamily="2" charset="77"/>
              </a:rPr>
              <a:t>Important Dates</a:t>
            </a:r>
          </a:p>
        </p:txBody>
      </p:sp>
      <p:sp>
        <p:nvSpPr>
          <p:cNvPr id="61" name="TextBox 13">
            <a:extLst>
              <a:ext uri="{FF2B5EF4-FFF2-40B4-BE49-F238E27FC236}">
                <a16:creationId xmlns:a16="http://schemas.microsoft.com/office/drawing/2014/main" id="{22AD7286-32B2-4145-8D84-C6AC7DC8BBAE}"/>
              </a:ext>
            </a:extLst>
          </p:cNvPr>
          <p:cNvSpPr txBox="1">
            <a:spLocks noChangeArrowheads="1"/>
          </p:cNvSpPr>
          <p:nvPr/>
        </p:nvSpPr>
        <p:spPr bwMode="auto">
          <a:xfrm>
            <a:off x="310283" y="3076607"/>
            <a:ext cx="316346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dirty="0">
                <a:latin typeface="KG Primary Penmanship 2" panose="02000506000000020003" pitchFamily="2" charset="77"/>
              </a:rPr>
              <a:t>Text</a:t>
            </a:r>
          </a:p>
        </p:txBody>
      </p:sp>
      <p:sp>
        <p:nvSpPr>
          <p:cNvPr id="62" name="Rounded Rectangle 61">
            <a:extLst>
              <a:ext uri="{FF2B5EF4-FFF2-40B4-BE49-F238E27FC236}">
                <a16:creationId xmlns:a16="http://schemas.microsoft.com/office/drawing/2014/main" id="{A427C07E-575B-B948-8802-88A5ADD8DC09}"/>
              </a:ext>
            </a:extLst>
          </p:cNvPr>
          <p:cNvSpPr/>
          <p:nvPr/>
        </p:nvSpPr>
        <p:spPr>
          <a:xfrm>
            <a:off x="186376" y="4807113"/>
            <a:ext cx="5909624" cy="1784495"/>
          </a:xfrm>
          <a:prstGeom prst="roundRect">
            <a:avLst>
              <a:gd name="adj" fmla="val 6662"/>
            </a:avLst>
          </a:prstGeom>
          <a:solidFill>
            <a:schemeClr val="bg1"/>
          </a:solidFill>
          <a:ln w="38100"/>
        </p:spPr>
        <p:style>
          <a:lnRef idx="2">
            <a:schemeClr val="dk1"/>
          </a:lnRef>
          <a:fillRef idx="1">
            <a:schemeClr val="lt1"/>
          </a:fillRef>
          <a:effectRef idx="0">
            <a:schemeClr val="dk1"/>
          </a:effectRef>
          <a:fontRef idx="minor">
            <a:schemeClr val="dk1"/>
          </a:fontRef>
        </p:style>
        <p:txBody>
          <a:bodyPr anchor="ctr"/>
          <a:lstStyle/>
          <a:p>
            <a:pPr algn="ctr" eaLnBrk="1" hangingPunct="1">
              <a:defRPr/>
            </a:pPr>
            <a:endParaRPr lang="en-US" dirty="0"/>
          </a:p>
        </p:txBody>
      </p:sp>
      <p:sp>
        <p:nvSpPr>
          <p:cNvPr id="63" name="Pentagon 62">
            <a:extLst>
              <a:ext uri="{FF2B5EF4-FFF2-40B4-BE49-F238E27FC236}">
                <a16:creationId xmlns:a16="http://schemas.microsoft.com/office/drawing/2014/main" id="{45F8C141-AD85-F04B-93A6-06374A8438B6}"/>
              </a:ext>
            </a:extLst>
          </p:cNvPr>
          <p:cNvSpPr/>
          <p:nvPr/>
        </p:nvSpPr>
        <p:spPr>
          <a:xfrm>
            <a:off x="200293" y="5006871"/>
            <a:ext cx="5895707" cy="387350"/>
          </a:xfrm>
          <a:prstGeom prst="homePlate">
            <a:avLst>
              <a:gd name="adj" fmla="val 0"/>
            </a:avLst>
          </a:prstGeom>
          <a:solidFill>
            <a:schemeClr val="tx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US" sz="2000" dirty="0">
                <a:latin typeface="KG Primary Penmanship 2" panose="02000506000000020003" pitchFamily="2" charset="77"/>
              </a:rPr>
              <a:t>Supporting Your Student at Home</a:t>
            </a:r>
          </a:p>
        </p:txBody>
      </p:sp>
      <p:graphicFrame>
        <p:nvGraphicFramePr>
          <p:cNvPr id="65" name="Table 64">
            <a:extLst>
              <a:ext uri="{FF2B5EF4-FFF2-40B4-BE49-F238E27FC236}">
                <a16:creationId xmlns:a16="http://schemas.microsoft.com/office/drawing/2014/main" id="{C9F26E1B-2903-1140-8AA0-EEB53B4526F9}"/>
              </a:ext>
            </a:extLst>
          </p:cNvPr>
          <p:cNvGraphicFramePr>
            <a:graphicFrameLocks noGrp="1"/>
          </p:cNvGraphicFramePr>
          <p:nvPr>
            <p:extLst>
              <p:ext uri="{D42A27DB-BD31-4B8C-83A1-F6EECF244321}">
                <p14:modId xmlns:p14="http://schemas.microsoft.com/office/powerpoint/2010/main" val="1128163212"/>
              </p:ext>
            </p:extLst>
          </p:nvPr>
        </p:nvGraphicFramePr>
        <p:xfrm>
          <a:off x="298054" y="7422239"/>
          <a:ext cx="5264548" cy="1847016"/>
        </p:xfrm>
        <a:graphic>
          <a:graphicData uri="http://schemas.openxmlformats.org/drawingml/2006/table">
            <a:tbl>
              <a:tblPr firstRow="1" bandRow="1">
                <a:tableStyleId>{5C22544A-7EE6-4342-B048-85BDC9FD1C3A}</a:tableStyleId>
              </a:tblPr>
              <a:tblGrid>
                <a:gridCol w="1316137">
                  <a:extLst>
                    <a:ext uri="{9D8B030D-6E8A-4147-A177-3AD203B41FA5}">
                      <a16:colId xmlns:a16="http://schemas.microsoft.com/office/drawing/2014/main" val="1844060447"/>
                    </a:ext>
                  </a:extLst>
                </a:gridCol>
                <a:gridCol w="1316137">
                  <a:extLst>
                    <a:ext uri="{9D8B030D-6E8A-4147-A177-3AD203B41FA5}">
                      <a16:colId xmlns:a16="http://schemas.microsoft.com/office/drawing/2014/main" val="3388926743"/>
                    </a:ext>
                  </a:extLst>
                </a:gridCol>
                <a:gridCol w="1316137">
                  <a:extLst>
                    <a:ext uri="{9D8B030D-6E8A-4147-A177-3AD203B41FA5}">
                      <a16:colId xmlns:a16="http://schemas.microsoft.com/office/drawing/2014/main" val="818505991"/>
                    </a:ext>
                  </a:extLst>
                </a:gridCol>
                <a:gridCol w="1316137">
                  <a:extLst>
                    <a:ext uri="{9D8B030D-6E8A-4147-A177-3AD203B41FA5}">
                      <a16:colId xmlns:a16="http://schemas.microsoft.com/office/drawing/2014/main" val="4114050771"/>
                    </a:ext>
                  </a:extLst>
                </a:gridCol>
              </a:tblGrid>
              <a:tr h="334035">
                <a:tc>
                  <a:txBody>
                    <a:bodyPr/>
                    <a:lstStyle/>
                    <a:p>
                      <a:pPr algn="ctr"/>
                      <a:r>
                        <a:rPr lang="en-US" b="0" u="sng" dirty="0">
                          <a:solidFill>
                            <a:schemeClr val="tx1"/>
                          </a:solidFill>
                          <a:latin typeface="KG Primary Penmanship 2" panose="02000506000000020003" pitchFamily="2" charset="77"/>
                        </a:rPr>
                        <a:t>Reading</a:t>
                      </a:r>
                    </a:p>
                  </a:txBody>
                  <a:tcPr anchor="ctr">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noFill/>
                  </a:tcPr>
                </a:tc>
                <a:tc>
                  <a:txBody>
                    <a:bodyPr/>
                    <a:lstStyle/>
                    <a:p>
                      <a:pPr marL="0" marR="0" lvl="0" indent="0" algn="ctr" defTabSz="731520" rtl="0" eaLnBrk="1" fontAlgn="auto" latinLnBrk="0" hangingPunct="1">
                        <a:lnSpc>
                          <a:spcPct val="100000"/>
                        </a:lnSpc>
                        <a:spcBef>
                          <a:spcPts val="0"/>
                        </a:spcBef>
                        <a:spcAft>
                          <a:spcPts val="0"/>
                        </a:spcAft>
                        <a:buClrTx/>
                        <a:buSzTx/>
                        <a:buFontTx/>
                        <a:buNone/>
                        <a:tabLst/>
                        <a:defRPr/>
                      </a:pPr>
                      <a:r>
                        <a:rPr kumimoji="0" lang="en-US" sz="1440" b="0" i="0" u="sng" strike="noStrike" kern="1200" cap="none" spc="0" normalizeH="0" baseline="0" noProof="0" dirty="0">
                          <a:ln>
                            <a:noFill/>
                          </a:ln>
                          <a:solidFill>
                            <a:prstClr val="black"/>
                          </a:solidFill>
                          <a:effectLst/>
                          <a:uLnTx/>
                          <a:uFillTx/>
                          <a:latin typeface="KG Primary Penmanship 2" panose="02000506000000020003" pitchFamily="2" charset="77"/>
                          <a:ea typeface="+mn-ea"/>
                          <a:cs typeface="+mn-cs"/>
                        </a:rPr>
                        <a:t>Math</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noFill/>
                  </a:tcPr>
                </a:tc>
                <a:tc>
                  <a:txBody>
                    <a:bodyPr/>
                    <a:lstStyle/>
                    <a:p>
                      <a:pPr marL="0" marR="0" lvl="0" indent="0" algn="ctr" defTabSz="731520" rtl="0" eaLnBrk="1" fontAlgn="auto" latinLnBrk="0" hangingPunct="1">
                        <a:lnSpc>
                          <a:spcPct val="100000"/>
                        </a:lnSpc>
                        <a:spcBef>
                          <a:spcPts val="0"/>
                        </a:spcBef>
                        <a:spcAft>
                          <a:spcPts val="0"/>
                        </a:spcAft>
                        <a:buClrTx/>
                        <a:buSzTx/>
                        <a:buFontTx/>
                        <a:buNone/>
                        <a:tabLst/>
                        <a:defRPr/>
                      </a:pPr>
                      <a:r>
                        <a:rPr kumimoji="0" lang="en-US" sz="1440" b="0" i="0" u="sng" strike="noStrike" kern="1200" cap="none" spc="0" normalizeH="0" baseline="0" noProof="0" dirty="0">
                          <a:ln>
                            <a:noFill/>
                          </a:ln>
                          <a:solidFill>
                            <a:prstClr val="black"/>
                          </a:solidFill>
                          <a:effectLst/>
                          <a:uLnTx/>
                          <a:uFillTx/>
                          <a:latin typeface="KG Primary Penmanship 2" panose="02000506000000020003" pitchFamily="2" charset="77"/>
                          <a:ea typeface="+mn-ea"/>
                          <a:cs typeface="+mn-cs"/>
                        </a:rPr>
                        <a:t>Science</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noFill/>
                  </a:tcPr>
                </a:tc>
                <a:tc>
                  <a:txBody>
                    <a:bodyPr/>
                    <a:lstStyle/>
                    <a:p>
                      <a:pPr marL="0" marR="0" lvl="0" indent="0" algn="ctr" defTabSz="731520" rtl="0" eaLnBrk="1" fontAlgn="auto" latinLnBrk="0" hangingPunct="1">
                        <a:lnSpc>
                          <a:spcPct val="100000"/>
                        </a:lnSpc>
                        <a:spcBef>
                          <a:spcPts val="0"/>
                        </a:spcBef>
                        <a:spcAft>
                          <a:spcPts val="0"/>
                        </a:spcAft>
                        <a:buClrTx/>
                        <a:buSzTx/>
                        <a:buFontTx/>
                        <a:buNone/>
                        <a:tabLst/>
                        <a:defRPr/>
                      </a:pPr>
                      <a:r>
                        <a:rPr kumimoji="0" lang="en-US" sz="1440" b="0" i="0" u="sng" strike="noStrike" kern="1200" cap="none" spc="0" normalizeH="0" baseline="0" noProof="0" dirty="0">
                          <a:ln>
                            <a:noFill/>
                          </a:ln>
                          <a:solidFill>
                            <a:prstClr val="black"/>
                          </a:solidFill>
                          <a:effectLst/>
                          <a:uLnTx/>
                          <a:uFillTx/>
                          <a:latin typeface="KG Primary Penmanship 2" panose="02000506000000020003" pitchFamily="2" charset="77"/>
                          <a:ea typeface="+mn-ea"/>
                          <a:cs typeface="+mn-cs"/>
                        </a:rPr>
                        <a:t>Social Studies</a:t>
                      </a:r>
                    </a:p>
                  </a:txBody>
                  <a:tcPr anchor="ctr">
                    <a:lnL w="28575"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32637261"/>
                  </a:ext>
                </a:extLst>
              </a:tr>
              <a:tr h="1512981">
                <a:tc>
                  <a:txBody>
                    <a:bodyPr/>
                    <a:lstStyle/>
                    <a:p>
                      <a:pPr algn="ctr"/>
                      <a:endParaRPr lang="en-US" b="0" dirty="0">
                        <a:solidFill>
                          <a:schemeClr val="tx1"/>
                        </a:solidFill>
                        <a:latin typeface="KG Primary Penmanship 2" panose="02000506000000020003" pitchFamily="2" charset="77"/>
                      </a:endParaRPr>
                    </a:p>
                    <a:p>
                      <a:pPr algn="ctr"/>
                      <a:endParaRPr lang="en-US" b="0" dirty="0">
                        <a:solidFill>
                          <a:schemeClr val="tx1"/>
                        </a:solidFill>
                        <a:latin typeface="KG Primary Penmanship 2" panose="02000506000000020003" pitchFamily="2" charset="77"/>
                      </a:endParaRPr>
                    </a:p>
                    <a:p>
                      <a:pPr algn="ctr"/>
                      <a:endParaRPr lang="en-US" b="0" dirty="0">
                        <a:solidFill>
                          <a:schemeClr val="tx1"/>
                        </a:solidFill>
                        <a:latin typeface="KG Primary Penmanship 2" panose="02000506000000020003" pitchFamily="2" charset="77"/>
                      </a:endParaRPr>
                    </a:p>
                    <a:p>
                      <a:pPr algn="ctr"/>
                      <a:endParaRPr lang="en-US" b="0" dirty="0">
                        <a:solidFill>
                          <a:schemeClr val="tx1"/>
                        </a:solidFill>
                        <a:latin typeface="KG Primary Penmanship 2" panose="02000506000000020003" pitchFamily="2" charset="77"/>
                      </a:endParaRPr>
                    </a:p>
                    <a:p>
                      <a:pPr algn="ctr"/>
                      <a:endParaRPr lang="en-US" b="0" dirty="0">
                        <a:solidFill>
                          <a:schemeClr val="tx1"/>
                        </a:solidFill>
                        <a:latin typeface="KG Primary Penmanship 2" panose="02000506000000020003" pitchFamily="2" charset="77"/>
                      </a:endParaRPr>
                    </a:p>
                    <a:p>
                      <a:pPr algn="ctr"/>
                      <a:endParaRPr lang="en-US" b="0" dirty="0">
                        <a:solidFill>
                          <a:schemeClr val="tx1"/>
                        </a:solidFill>
                        <a:latin typeface="KG Primary Penmanship 2" panose="02000506000000020003" pitchFamily="2" charset="77"/>
                      </a:endParaRPr>
                    </a:p>
                  </a:txBody>
                  <a:tcPr anchor="ct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noFill/>
                  </a:tcPr>
                </a:tc>
                <a:tc>
                  <a:txBody>
                    <a:bodyPr/>
                    <a:lstStyle/>
                    <a:p>
                      <a:pPr marL="0" marR="0" lvl="0" indent="0" algn="ctr" defTabSz="731520" rtl="0" eaLnBrk="1" fontAlgn="auto" latinLnBrk="0" hangingPunct="1">
                        <a:lnSpc>
                          <a:spcPct val="100000"/>
                        </a:lnSpc>
                        <a:spcBef>
                          <a:spcPts val="0"/>
                        </a:spcBef>
                        <a:spcAft>
                          <a:spcPts val="0"/>
                        </a:spcAft>
                        <a:buClrTx/>
                        <a:buSzTx/>
                        <a:buFontTx/>
                        <a:buNone/>
                        <a:tabLst/>
                        <a:defRPr/>
                      </a:pPr>
                      <a:endParaRPr kumimoji="0" lang="en-US" sz="1440" b="0" i="0" u="none" strike="noStrike" kern="1200" cap="none" spc="0" normalizeH="0" baseline="0" noProof="0" dirty="0">
                        <a:ln>
                          <a:noFill/>
                        </a:ln>
                        <a:solidFill>
                          <a:prstClr val="black"/>
                        </a:solidFill>
                        <a:effectLst/>
                        <a:uLnTx/>
                        <a:uFillTx/>
                        <a:latin typeface="KG Primary Penmanship 2" panose="02000506000000020003" pitchFamily="2" charset="77"/>
                        <a:ea typeface="+mn-ea"/>
                        <a:cs typeface="+mn-cs"/>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noFill/>
                  </a:tcPr>
                </a:tc>
                <a:tc>
                  <a:txBody>
                    <a:bodyPr/>
                    <a:lstStyle/>
                    <a:p>
                      <a:pPr marL="0" marR="0" lvl="0" indent="0" algn="ctr" defTabSz="731520" rtl="0" eaLnBrk="1" fontAlgn="auto" latinLnBrk="0" hangingPunct="1">
                        <a:lnSpc>
                          <a:spcPct val="100000"/>
                        </a:lnSpc>
                        <a:spcBef>
                          <a:spcPts val="0"/>
                        </a:spcBef>
                        <a:spcAft>
                          <a:spcPts val="0"/>
                        </a:spcAft>
                        <a:buClrTx/>
                        <a:buSzTx/>
                        <a:buFontTx/>
                        <a:buNone/>
                        <a:tabLst/>
                        <a:defRPr/>
                      </a:pPr>
                      <a:endParaRPr kumimoji="0" lang="en-US" sz="1440" b="0" i="0" u="none" strike="noStrike" kern="1200" cap="none" spc="0" normalizeH="0" baseline="0" noProof="0" dirty="0">
                        <a:ln>
                          <a:noFill/>
                        </a:ln>
                        <a:solidFill>
                          <a:prstClr val="black"/>
                        </a:solidFill>
                        <a:effectLst/>
                        <a:uLnTx/>
                        <a:uFillTx/>
                        <a:latin typeface="KG Primary Penmanship 2" panose="02000506000000020003" pitchFamily="2" charset="77"/>
                        <a:ea typeface="+mn-ea"/>
                        <a:cs typeface="+mn-cs"/>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noFill/>
                  </a:tcPr>
                </a:tc>
                <a:tc>
                  <a:txBody>
                    <a:bodyPr/>
                    <a:lstStyle/>
                    <a:p>
                      <a:pPr marL="0" marR="0" lvl="0" indent="0" algn="ctr" defTabSz="731520" rtl="0" eaLnBrk="1" fontAlgn="auto" latinLnBrk="0" hangingPunct="1">
                        <a:lnSpc>
                          <a:spcPct val="100000"/>
                        </a:lnSpc>
                        <a:spcBef>
                          <a:spcPts val="0"/>
                        </a:spcBef>
                        <a:spcAft>
                          <a:spcPts val="0"/>
                        </a:spcAft>
                        <a:buClrTx/>
                        <a:buSzTx/>
                        <a:buFontTx/>
                        <a:buNone/>
                        <a:tabLst/>
                        <a:defRPr/>
                      </a:pPr>
                      <a:endParaRPr kumimoji="0" lang="en-US" sz="1440" b="0" i="0" u="none" strike="noStrike" kern="1200" cap="none" spc="0" normalizeH="0" baseline="0" noProof="0" dirty="0">
                        <a:ln>
                          <a:noFill/>
                        </a:ln>
                        <a:solidFill>
                          <a:prstClr val="black"/>
                        </a:solidFill>
                        <a:effectLst/>
                        <a:uLnTx/>
                        <a:uFillTx/>
                        <a:latin typeface="KG Primary Penmanship 2" panose="02000506000000020003" pitchFamily="2" charset="77"/>
                        <a:ea typeface="+mn-ea"/>
                        <a:cs typeface="+mn-cs"/>
                      </a:endParaRPr>
                    </a:p>
                  </a:txBody>
                  <a:tcPr anchor="ct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381208140"/>
                  </a:ext>
                </a:extLst>
              </a:tr>
            </a:tbl>
          </a:graphicData>
        </a:graphic>
      </p:graphicFrame>
      <p:sp>
        <p:nvSpPr>
          <p:cNvPr id="67" name="Rounded Rectangle 66">
            <a:extLst>
              <a:ext uri="{FF2B5EF4-FFF2-40B4-BE49-F238E27FC236}">
                <a16:creationId xmlns:a16="http://schemas.microsoft.com/office/drawing/2014/main" id="{27DB1CE5-FE7A-7C44-AC1B-C262319AF9A4}"/>
              </a:ext>
            </a:extLst>
          </p:cNvPr>
          <p:cNvSpPr/>
          <p:nvPr/>
        </p:nvSpPr>
        <p:spPr>
          <a:xfrm>
            <a:off x="186376" y="6740696"/>
            <a:ext cx="5489638" cy="2667770"/>
          </a:xfrm>
          <a:prstGeom prst="roundRect">
            <a:avLst>
              <a:gd name="adj" fmla="val 6662"/>
            </a:avLst>
          </a:prstGeom>
          <a:noFill/>
          <a:ln w="38100"/>
        </p:spPr>
        <p:style>
          <a:lnRef idx="2">
            <a:schemeClr val="dk1"/>
          </a:lnRef>
          <a:fillRef idx="1">
            <a:schemeClr val="lt1"/>
          </a:fillRef>
          <a:effectRef idx="0">
            <a:schemeClr val="dk1"/>
          </a:effectRef>
          <a:fontRef idx="minor">
            <a:schemeClr val="dk1"/>
          </a:fontRef>
        </p:style>
        <p:txBody>
          <a:bodyPr anchor="ctr"/>
          <a:lstStyle/>
          <a:p>
            <a:pPr algn="ctr" eaLnBrk="1" hangingPunct="1">
              <a:defRPr/>
            </a:pPr>
            <a:endParaRPr lang="en-US" dirty="0"/>
          </a:p>
        </p:txBody>
      </p:sp>
      <p:sp>
        <p:nvSpPr>
          <p:cNvPr id="68" name="Pentagon 67">
            <a:extLst>
              <a:ext uri="{FF2B5EF4-FFF2-40B4-BE49-F238E27FC236}">
                <a16:creationId xmlns:a16="http://schemas.microsoft.com/office/drawing/2014/main" id="{7FB42E52-A521-EA41-BB13-11A0D6680BCF}"/>
              </a:ext>
            </a:extLst>
          </p:cNvPr>
          <p:cNvSpPr/>
          <p:nvPr/>
        </p:nvSpPr>
        <p:spPr>
          <a:xfrm>
            <a:off x="209566" y="6932159"/>
            <a:ext cx="5466448" cy="387350"/>
          </a:xfrm>
          <a:prstGeom prst="homePlate">
            <a:avLst>
              <a:gd name="adj" fmla="val 0"/>
            </a:avLst>
          </a:prstGeom>
          <a:solidFill>
            <a:schemeClr val="tx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US" sz="2000" dirty="0">
                <a:latin typeface="KG Primary Penmanship 2" panose="02000506000000020003" pitchFamily="2" charset="77"/>
              </a:rPr>
              <a:t>What We’re Learning This Week</a:t>
            </a:r>
          </a:p>
        </p:txBody>
      </p:sp>
      <p:sp>
        <p:nvSpPr>
          <p:cNvPr id="25" name="Rounded Rectangle 24">
            <a:extLst>
              <a:ext uri="{FF2B5EF4-FFF2-40B4-BE49-F238E27FC236}">
                <a16:creationId xmlns:a16="http://schemas.microsoft.com/office/drawing/2014/main" id="{528E6B09-7EAE-BB4E-8C8B-3AE17193CAF7}"/>
              </a:ext>
            </a:extLst>
          </p:cNvPr>
          <p:cNvSpPr/>
          <p:nvPr/>
        </p:nvSpPr>
        <p:spPr>
          <a:xfrm>
            <a:off x="200292" y="2412769"/>
            <a:ext cx="3327115" cy="2238836"/>
          </a:xfrm>
          <a:prstGeom prst="roundRect">
            <a:avLst>
              <a:gd name="adj" fmla="val 6993"/>
            </a:avLst>
          </a:prstGeom>
          <a:noFill/>
          <a:ln w="38100"/>
        </p:spPr>
        <p:style>
          <a:lnRef idx="2">
            <a:schemeClr val="dk1"/>
          </a:lnRef>
          <a:fillRef idx="1">
            <a:schemeClr val="lt1"/>
          </a:fillRef>
          <a:effectRef idx="0">
            <a:schemeClr val="dk1"/>
          </a:effectRef>
          <a:fontRef idx="minor">
            <a:schemeClr val="dk1"/>
          </a:fontRef>
        </p:style>
        <p:txBody>
          <a:bodyPr anchor="ctr"/>
          <a:lstStyle/>
          <a:p>
            <a:pPr algn="ctr" eaLnBrk="1" hangingPunct="1">
              <a:defRPr/>
            </a:pPr>
            <a:endParaRPr lang="en-US" dirty="0"/>
          </a:p>
        </p:txBody>
      </p:sp>
      <p:sp>
        <p:nvSpPr>
          <p:cNvPr id="2" name="Rectangle 1">
            <a:extLst>
              <a:ext uri="{FF2B5EF4-FFF2-40B4-BE49-F238E27FC236}">
                <a16:creationId xmlns:a16="http://schemas.microsoft.com/office/drawing/2014/main" id="{635DFB6B-5DD3-3E48-A3E8-6F42BE6900CE}"/>
              </a:ext>
            </a:extLst>
          </p:cNvPr>
          <p:cNvSpPr/>
          <p:nvPr/>
        </p:nvSpPr>
        <p:spPr>
          <a:xfrm>
            <a:off x="69422" y="43794"/>
            <a:ext cx="7193280" cy="9513761"/>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36921090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37CF0A0-D13C-A949-A9D0-2EDB95A78DA9}"/>
              </a:ext>
            </a:extLst>
          </p:cNvPr>
          <p:cNvSpPr/>
          <p:nvPr/>
        </p:nvSpPr>
        <p:spPr>
          <a:xfrm>
            <a:off x="100861" y="1544273"/>
            <a:ext cx="7128779" cy="296266"/>
          </a:xfrm>
          <a:prstGeom prst="rect">
            <a:avLst/>
          </a:prstGeom>
          <a:solidFill>
            <a:schemeClr val="tx1"/>
          </a:solidFill>
          <a:ln w="57150">
            <a:solidFill>
              <a:schemeClr val="tx1"/>
            </a:solidFill>
          </a:ln>
        </p:spPr>
        <p:style>
          <a:lnRef idx="2">
            <a:schemeClr val="dk1"/>
          </a:lnRef>
          <a:fillRef idx="1">
            <a:schemeClr val="lt1"/>
          </a:fillRef>
          <a:effectRef idx="0">
            <a:schemeClr val="dk1"/>
          </a:effectRef>
          <a:fontRef idx="minor">
            <a:schemeClr val="dk1"/>
          </a:fontRef>
        </p:style>
        <p:txBody>
          <a:bodyPr anchor="ctr"/>
          <a:lstStyle/>
          <a:p>
            <a:pPr algn="ctr">
              <a:spcBef>
                <a:spcPct val="0"/>
              </a:spcBef>
            </a:pPr>
            <a:r>
              <a:rPr lang="en-US" altLang="en-US" sz="2000" dirty="0">
                <a:solidFill>
                  <a:schemeClr val="bg1"/>
                </a:solidFill>
                <a:latin typeface="KG Primary Penmanship 2" panose="02000506000000020003" pitchFamily="2" charset="77"/>
              </a:rPr>
              <a:t>The Week of xxxxxxxxxxxxxx</a:t>
            </a:r>
          </a:p>
        </p:txBody>
      </p:sp>
      <p:sp>
        <p:nvSpPr>
          <p:cNvPr id="16" name="TextBox 1">
            <a:extLst>
              <a:ext uri="{FF2B5EF4-FFF2-40B4-BE49-F238E27FC236}">
                <a16:creationId xmlns:a16="http://schemas.microsoft.com/office/drawing/2014/main" id="{8895DECD-F358-5248-87A6-76D9AB8E9E39}"/>
              </a:ext>
            </a:extLst>
          </p:cNvPr>
          <p:cNvSpPr txBox="1">
            <a:spLocks noChangeArrowheads="1"/>
          </p:cNvSpPr>
          <p:nvPr/>
        </p:nvSpPr>
        <p:spPr bwMode="auto">
          <a:xfrm>
            <a:off x="124867" y="139085"/>
            <a:ext cx="4577458" cy="135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lnSpc>
                <a:spcPts val="4760"/>
              </a:lnSpc>
              <a:spcBef>
                <a:spcPct val="0"/>
              </a:spcBef>
              <a:buFontTx/>
              <a:buNone/>
            </a:pPr>
            <a:r>
              <a:rPr lang="en-US" altLang="en-US" sz="4800" b="1" dirty="0">
                <a:latin typeface="KG Primary Penmanship 2" panose="02000506000000020003" pitchFamily="2" charset="77"/>
              </a:rPr>
              <a:t>Our </a:t>
            </a:r>
            <a:r>
              <a:rPr lang="en-US" altLang="en-US" sz="4800" b="1" dirty="0">
                <a:latin typeface="Avenir Book" panose="02000503020000020003" pitchFamily="2" charset="0"/>
              </a:rPr>
              <a:t>__</a:t>
            </a:r>
            <a:r>
              <a:rPr lang="en-US" altLang="en-US" sz="4800" b="1" dirty="0">
                <a:latin typeface="KG Primary Penmanship 2" panose="02000506000000020003" pitchFamily="2" charset="77"/>
              </a:rPr>
              <a:t> Grade</a:t>
            </a:r>
          </a:p>
          <a:p>
            <a:pPr algn="ctr" eaLnBrk="1" hangingPunct="1">
              <a:lnSpc>
                <a:spcPts val="4760"/>
              </a:lnSpc>
              <a:spcBef>
                <a:spcPct val="0"/>
              </a:spcBef>
              <a:buFontTx/>
              <a:buNone/>
            </a:pPr>
            <a:r>
              <a:rPr lang="en-US" altLang="en-US" sz="4800" b="1" dirty="0">
                <a:latin typeface="KG Primary Penmanship 2" panose="02000506000000020003" pitchFamily="2" charset="77"/>
              </a:rPr>
              <a:t>Classroom News</a:t>
            </a:r>
          </a:p>
        </p:txBody>
      </p:sp>
      <p:sp>
        <p:nvSpPr>
          <p:cNvPr id="18" name="TextBox 3">
            <a:extLst>
              <a:ext uri="{FF2B5EF4-FFF2-40B4-BE49-F238E27FC236}">
                <a16:creationId xmlns:a16="http://schemas.microsoft.com/office/drawing/2014/main" id="{4A6F971E-1617-E443-B4D7-2CAB6E69C04D}"/>
              </a:ext>
            </a:extLst>
          </p:cNvPr>
          <p:cNvSpPr txBox="1">
            <a:spLocks noChangeArrowheads="1"/>
          </p:cNvSpPr>
          <p:nvPr/>
        </p:nvSpPr>
        <p:spPr bwMode="auto">
          <a:xfrm>
            <a:off x="1942" y="1839155"/>
            <a:ext cx="7315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400" dirty="0">
                <a:solidFill>
                  <a:srgbClr val="000000"/>
                </a:solidFill>
                <a:latin typeface="KG Primary Penmanship 2" panose="02000506000000020003" pitchFamily="2" charset="77"/>
              </a:rPr>
              <a:t>Email: {teacher’s email address}</a:t>
            </a:r>
          </a:p>
          <a:p>
            <a:pPr algn="ctr" eaLnBrk="1" hangingPunct="1">
              <a:spcBef>
                <a:spcPct val="0"/>
              </a:spcBef>
              <a:buFontTx/>
              <a:buNone/>
            </a:pPr>
            <a:r>
              <a:rPr lang="en-US" altLang="en-US" sz="1400" dirty="0">
                <a:solidFill>
                  <a:srgbClr val="000000"/>
                </a:solidFill>
                <a:latin typeface="KG Primary Penmanship 2" panose="02000506000000020003" pitchFamily="2" charset="77"/>
              </a:rPr>
              <a:t>Twitter: @twitteraccount		Website: classwebsite.com</a:t>
            </a:r>
          </a:p>
        </p:txBody>
      </p:sp>
      <p:sp>
        <p:nvSpPr>
          <p:cNvPr id="41" name="Rounded Rectangle 40">
            <a:extLst>
              <a:ext uri="{FF2B5EF4-FFF2-40B4-BE49-F238E27FC236}">
                <a16:creationId xmlns:a16="http://schemas.microsoft.com/office/drawing/2014/main" id="{C2C4D6D9-A17F-1848-9B0D-B57BA87849F6}"/>
              </a:ext>
            </a:extLst>
          </p:cNvPr>
          <p:cNvSpPr/>
          <p:nvPr/>
        </p:nvSpPr>
        <p:spPr>
          <a:xfrm>
            <a:off x="3820451" y="2412769"/>
            <a:ext cx="3324701" cy="2238836"/>
          </a:xfrm>
          <a:prstGeom prst="roundRect">
            <a:avLst>
              <a:gd name="adj" fmla="val 6993"/>
            </a:avLst>
          </a:prstGeom>
          <a:noFill/>
          <a:ln w="38100"/>
        </p:spPr>
        <p:style>
          <a:lnRef idx="2">
            <a:schemeClr val="dk1"/>
          </a:lnRef>
          <a:fillRef idx="1">
            <a:schemeClr val="lt1"/>
          </a:fillRef>
          <a:effectRef idx="0">
            <a:schemeClr val="dk1"/>
          </a:effectRef>
          <a:fontRef idx="minor">
            <a:schemeClr val="dk1"/>
          </a:fontRef>
        </p:style>
        <p:txBody>
          <a:bodyPr anchor="ctr"/>
          <a:lstStyle/>
          <a:p>
            <a:pPr algn="ctr" eaLnBrk="1" hangingPunct="1">
              <a:defRPr/>
            </a:pPr>
            <a:endParaRPr lang="en-US" dirty="0"/>
          </a:p>
        </p:txBody>
      </p:sp>
      <p:sp>
        <p:nvSpPr>
          <p:cNvPr id="44" name="Pentagon 43">
            <a:extLst>
              <a:ext uri="{FF2B5EF4-FFF2-40B4-BE49-F238E27FC236}">
                <a16:creationId xmlns:a16="http://schemas.microsoft.com/office/drawing/2014/main" id="{F74812C2-8EEF-684B-9A1B-33414AAFDB76}"/>
              </a:ext>
            </a:extLst>
          </p:cNvPr>
          <p:cNvSpPr/>
          <p:nvPr/>
        </p:nvSpPr>
        <p:spPr>
          <a:xfrm>
            <a:off x="3833504" y="2605404"/>
            <a:ext cx="3311648" cy="387350"/>
          </a:xfrm>
          <a:prstGeom prst="homePlate">
            <a:avLst>
              <a:gd name="adj" fmla="val 0"/>
            </a:avLst>
          </a:prstGeom>
          <a:solidFill>
            <a:schemeClr val="tx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US" sz="2000" dirty="0">
                <a:latin typeface="KG Primary Penmanship 2" panose="02000506000000020003" pitchFamily="2" charset="77"/>
              </a:rPr>
              <a:t>Reminders</a:t>
            </a:r>
          </a:p>
        </p:txBody>
      </p:sp>
      <p:sp>
        <p:nvSpPr>
          <p:cNvPr id="47" name="TextBox 13">
            <a:extLst>
              <a:ext uri="{FF2B5EF4-FFF2-40B4-BE49-F238E27FC236}">
                <a16:creationId xmlns:a16="http://schemas.microsoft.com/office/drawing/2014/main" id="{70DDA4B4-8E28-7C4B-A458-FF1EF187988B}"/>
              </a:ext>
            </a:extLst>
          </p:cNvPr>
          <p:cNvSpPr txBox="1">
            <a:spLocks noChangeArrowheads="1"/>
          </p:cNvSpPr>
          <p:nvPr/>
        </p:nvSpPr>
        <p:spPr bwMode="auto">
          <a:xfrm>
            <a:off x="3928572" y="3076607"/>
            <a:ext cx="299020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dirty="0">
                <a:latin typeface="KG Primary Penmanship 2" panose="02000506000000020003" pitchFamily="2" charset="77"/>
              </a:rPr>
              <a:t>Text</a:t>
            </a:r>
          </a:p>
        </p:txBody>
      </p:sp>
      <p:sp>
        <p:nvSpPr>
          <p:cNvPr id="60" name="Pentagon 59">
            <a:extLst>
              <a:ext uri="{FF2B5EF4-FFF2-40B4-BE49-F238E27FC236}">
                <a16:creationId xmlns:a16="http://schemas.microsoft.com/office/drawing/2014/main" id="{93261D0B-A158-9641-8171-9D61CCF7B826}"/>
              </a:ext>
            </a:extLst>
          </p:cNvPr>
          <p:cNvSpPr/>
          <p:nvPr/>
        </p:nvSpPr>
        <p:spPr>
          <a:xfrm>
            <a:off x="200291" y="2605404"/>
            <a:ext cx="3307327" cy="387350"/>
          </a:xfrm>
          <a:prstGeom prst="homePlate">
            <a:avLst>
              <a:gd name="adj" fmla="val 0"/>
            </a:avLst>
          </a:prstGeom>
          <a:solidFill>
            <a:schemeClr val="tx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US" sz="2000" dirty="0">
                <a:latin typeface="KG Primary Penmanship 2" panose="02000506000000020003" pitchFamily="2" charset="77"/>
              </a:rPr>
              <a:t>Important Dates</a:t>
            </a:r>
          </a:p>
        </p:txBody>
      </p:sp>
      <p:sp>
        <p:nvSpPr>
          <p:cNvPr id="61" name="TextBox 13">
            <a:extLst>
              <a:ext uri="{FF2B5EF4-FFF2-40B4-BE49-F238E27FC236}">
                <a16:creationId xmlns:a16="http://schemas.microsoft.com/office/drawing/2014/main" id="{22AD7286-32B2-4145-8D84-C6AC7DC8BBAE}"/>
              </a:ext>
            </a:extLst>
          </p:cNvPr>
          <p:cNvSpPr txBox="1">
            <a:spLocks noChangeArrowheads="1"/>
          </p:cNvSpPr>
          <p:nvPr/>
        </p:nvSpPr>
        <p:spPr bwMode="auto">
          <a:xfrm>
            <a:off x="310283" y="3076607"/>
            <a:ext cx="316346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dirty="0">
                <a:latin typeface="KG Primary Penmanship 2" panose="02000506000000020003" pitchFamily="2" charset="77"/>
              </a:rPr>
              <a:t>Text</a:t>
            </a:r>
          </a:p>
        </p:txBody>
      </p:sp>
      <p:sp>
        <p:nvSpPr>
          <p:cNvPr id="62" name="Rounded Rectangle 61">
            <a:extLst>
              <a:ext uri="{FF2B5EF4-FFF2-40B4-BE49-F238E27FC236}">
                <a16:creationId xmlns:a16="http://schemas.microsoft.com/office/drawing/2014/main" id="{A427C07E-575B-B948-8802-88A5ADD8DC09}"/>
              </a:ext>
            </a:extLst>
          </p:cNvPr>
          <p:cNvSpPr/>
          <p:nvPr/>
        </p:nvSpPr>
        <p:spPr>
          <a:xfrm>
            <a:off x="3820450" y="4807113"/>
            <a:ext cx="3308373" cy="1784495"/>
          </a:xfrm>
          <a:prstGeom prst="roundRect">
            <a:avLst>
              <a:gd name="adj" fmla="val 6662"/>
            </a:avLst>
          </a:prstGeom>
          <a:noFill/>
          <a:ln w="38100"/>
        </p:spPr>
        <p:style>
          <a:lnRef idx="2">
            <a:schemeClr val="dk1"/>
          </a:lnRef>
          <a:fillRef idx="1">
            <a:schemeClr val="lt1"/>
          </a:fillRef>
          <a:effectRef idx="0">
            <a:schemeClr val="dk1"/>
          </a:effectRef>
          <a:fontRef idx="minor">
            <a:schemeClr val="dk1"/>
          </a:fontRef>
        </p:style>
        <p:txBody>
          <a:bodyPr anchor="ctr"/>
          <a:lstStyle/>
          <a:p>
            <a:pPr algn="ctr" eaLnBrk="1" hangingPunct="1">
              <a:defRPr/>
            </a:pPr>
            <a:endParaRPr lang="en-US" dirty="0"/>
          </a:p>
        </p:txBody>
      </p:sp>
      <p:sp>
        <p:nvSpPr>
          <p:cNvPr id="63" name="Pentagon 62">
            <a:extLst>
              <a:ext uri="{FF2B5EF4-FFF2-40B4-BE49-F238E27FC236}">
                <a16:creationId xmlns:a16="http://schemas.microsoft.com/office/drawing/2014/main" id="{45F8C141-AD85-F04B-93A6-06374A8438B6}"/>
              </a:ext>
            </a:extLst>
          </p:cNvPr>
          <p:cNvSpPr/>
          <p:nvPr/>
        </p:nvSpPr>
        <p:spPr>
          <a:xfrm>
            <a:off x="3833504" y="5006871"/>
            <a:ext cx="3295320" cy="387350"/>
          </a:xfrm>
          <a:prstGeom prst="homePlate">
            <a:avLst>
              <a:gd name="adj" fmla="val 0"/>
            </a:avLst>
          </a:prstGeom>
          <a:solidFill>
            <a:schemeClr val="tx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US" sz="2000" dirty="0">
                <a:latin typeface="KG Primary Penmanship 2" panose="02000506000000020003" pitchFamily="2" charset="77"/>
              </a:rPr>
              <a:t>A—Home Practice</a:t>
            </a:r>
          </a:p>
        </p:txBody>
      </p:sp>
      <p:graphicFrame>
        <p:nvGraphicFramePr>
          <p:cNvPr id="65" name="Table 64">
            <a:extLst>
              <a:ext uri="{FF2B5EF4-FFF2-40B4-BE49-F238E27FC236}">
                <a16:creationId xmlns:a16="http://schemas.microsoft.com/office/drawing/2014/main" id="{C9F26E1B-2903-1140-8AA0-EEB53B4526F9}"/>
              </a:ext>
            </a:extLst>
          </p:cNvPr>
          <p:cNvGraphicFramePr>
            <a:graphicFrameLocks noGrp="1"/>
          </p:cNvGraphicFramePr>
          <p:nvPr>
            <p:extLst>
              <p:ext uri="{D42A27DB-BD31-4B8C-83A1-F6EECF244321}">
                <p14:modId xmlns:p14="http://schemas.microsoft.com/office/powerpoint/2010/main" val="1519709322"/>
              </p:ext>
            </p:extLst>
          </p:nvPr>
        </p:nvGraphicFramePr>
        <p:xfrm>
          <a:off x="1435692" y="7422239"/>
          <a:ext cx="5571576" cy="1847016"/>
        </p:xfrm>
        <a:graphic>
          <a:graphicData uri="http://schemas.openxmlformats.org/drawingml/2006/table">
            <a:tbl>
              <a:tblPr firstRow="1" bandRow="1">
                <a:tableStyleId>{5C22544A-7EE6-4342-B048-85BDC9FD1C3A}</a:tableStyleId>
              </a:tblPr>
              <a:tblGrid>
                <a:gridCol w="1392894">
                  <a:extLst>
                    <a:ext uri="{9D8B030D-6E8A-4147-A177-3AD203B41FA5}">
                      <a16:colId xmlns:a16="http://schemas.microsoft.com/office/drawing/2014/main" val="1844060447"/>
                    </a:ext>
                  </a:extLst>
                </a:gridCol>
                <a:gridCol w="1392894">
                  <a:extLst>
                    <a:ext uri="{9D8B030D-6E8A-4147-A177-3AD203B41FA5}">
                      <a16:colId xmlns:a16="http://schemas.microsoft.com/office/drawing/2014/main" val="3388926743"/>
                    </a:ext>
                  </a:extLst>
                </a:gridCol>
                <a:gridCol w="1392894">
                  <a:extLst>
                    <a:ext uri="{9D8B030D-6E8A-4147-A177-3AD203B41FA5}">
                      <a16:colId xmlns:a16="http://schemas.microsoft.com/office/drawing/2014/main" val="818505991"/>
                    </a:ext>
                  </a:extLst>
                </a:gridCol>
                <a:gridCol w="1392894">
                  <a:extLst>
                    <a:ext uri="{9D8B030D-6E8A-4147-A177-3AD203B41FA5}">
                      <a16:colId xmlns:a16="http://schemas.microsoft.com/office/drawing/2014/main" val="4114050771"/>
                    </a:ext>
                  </a:extLst>
                </a:gridCol>
              </a:tblGrid>
              <a:tr h="334035">
                <a:tc>
                  <a:txBody>
                    <a:bodyPr/>
                    <a:lstStyle/>
                    <a:p>
                      <a:pPr algn="ctr"/>
                      <a:r>
                        <a:rPr lang="en-US" b="0" u="sng" dirty="0">
                          <a:solidFill>
                            <a:schemeClr val="tx1"/>
                          </a:solidFill>
                          <a:latin typeface="KG Primary Penmanship 2" panose="02000506000000020003" pitchFamily="2" charset="77"/>
                        </a:rPr>
                        <a:t>Reading</a:t>
                      </a:r>
                    </a:p>
                  </a:txBody>
                  <a:tcPr anchor="ctr">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noFill/>
                  </a:tcPr>
                </a:tc>
                <a:tc>
                  <a:txBody>
                    <a:bodyPr/>
                    <a:lstStyle/>
                    <a:p>
                      <a:pPr marL="0" marR="0" lvl="0" indent="0" algn="ctr" defTabSz="731520" rtl="0" eaLnBrk="1" fontAlgn="auto" latinLnBrk="0" hangingPunct="1">
                        <a:lnSpc>
                          <a:spcPct val="100000"/>
                        </a:lnSpc>
                        <a:spcBef>
                          <a:spcPts val="0"/>
                        </a:spcBef>
                        <a:spcAft>
                          <a:spcPts val="0"/>
                        </a:spcAft>
                        <a:buClrTx/>
                        <a:buSzTx/>
                        <a:buFontTx/>
                        <a:buNone/>
                        <a:tabLst/>
                        <a:defRPr/>
                      </a:pPr>
                      <a:r>
                        <a:rPr kumimoji="0" lang="en-US" sz="1440" b="0" i="0" u="sng" strike="noStrike" kern="1200" cap="none" spc="0" normalizeH="0" baseline="0" noProof="0" dirty="0">
                          <a:ln>
                            <a:noFill/>
                          </a:ln>
                          <a:solidFill>
                            <a:prstClr val="black"/>
                          </a:solidFill>
                          <a:effectLst/>
                          <a:uLnTx/>
                          <a:uFillTx/>
                          <a:latin typeface="KG Primary Penmanship 2" panose="02000506000000020003" pitchFamily="2" charset="77"/>
                          <a:ea typeface="+mn-ea"/>
                          <a:cs typeface="+mn-cs"/>
                        </a:rPr>
                        <a:t>Math</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noFill/>
                  </a:tcPr>
                </a:tc>
                <a:tc>
                  <a:txBody>
                    <a:bodyPr/>
                    <a:lstStyle/>
                    <a:p>
                      <a:pPr marL="0" marR="0" lvl="0" indent="0" algn="ctr" defTabSz="731520" rtl="0" eaLnBrk="1" fontAlgn="auto" latinLnBrk="0" hangingPunct="1">
                        <a:lnSpc>
                          <a:spcPct val="100000"/>
                        </a:lnSpc>
                        <a:spcBef>
                          <a:spcPts val="0"/>
                        </a:spcBef>
                        <a:spcAft>
                          <a:spcPts val="0"/>
                        </a:spcAft>
                        <a:buClrTx/>
                        <a:buSzTx/>
                        <a:buFontTx/>
                        <a:buNone/>
                        <a:tabLst/>
                        <a:defRPr/>
                      </a:pPr>
                      <a:r>
                        <a:rPr kumimoji="0" lang="en-US" sz="1440" b="0" i="0" u="sng" strike="noStrike" kern="1200" cap="none" spc="0" normalizeH="0" baseline="0" noProof="0" dirty="0">
                          <a:ln>
                            <a:noFill/>
                          </a:ln>
                          <a:solidFill>
                            <a:prstClr val="black"/>
                          </a:solidFill>
                          <a:effectLst/>
                          <a:uLnTx/>
                          <a:uFillTx/>
                          <a:latin typeface="KG Primary Penmanship 2" panose="02000506000000020003" pitchFamily="2" charset="77"/>
                          <a:ea typeface="+mn-ea"/>
                          <a:cs typeface="+mn-cs"/>
                        </a:rPr>
                        <a:t>Science</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noFill/>
                  </a:tcPr>
                </a:tc>
                <a:tc>
                  <a:txBody>
                    <a:bodyPr/>
                    <a:lstStyle/>
                    <a:p>
                      <a:pPr marL="0" marR="0" lvl="0" indent="0" algn="ctr" defTabSz="731520" rtl="0" eaLnBrk="1" fontAlgn="auto" latinLnBrk="0" hangingPunct="1">
                        <a:lnSpc>
                          <a:spcPct val="100000"/>
                        </a:lnSpc>
                        <a:spcBef>
                          <a:spcPts val="0"/>
                        </a:spcBef>
                        <a:spcAft>
                          <a:spcPts val="0"/>
                        </a:spcAft>
                        <a:buClrTx/>
                        <a:buSzTx/>
                        <a:buFontTx/>
                        <a:buNone/>
                        <a:tabLst/>
                        <a:defRPr/>
                      </a:pPr>
                      <a:r>
                        <a:rPr kumimoji="0" lang="en-US" sz="1440" b="0" i="0" u="sng" strike="noStrike" kern="1200" cap="none" spc="0" normalizeH="0" baseline="0" noProof="0" dirty="0">
                          <a:ln>
                            <a:noFill/>
                          </a:ln>
                          <a:solidFill>
                            <a:prstClr val="black"/>
                          </a:solidFill>
                          <a:effectLst/>
                          <a:uLnTx/>
                          <a:uFillTx/>
                          <a:latin typeface="KG Primary Penmanship 2" panose="02000506000000020003" pitchFamily="2" charset="77"/>
                          <a:ea typeface="+mn-ea"/>
                          <a:cs typeface="+mn-cs"/>
                        </a:rPr>
                        <a:t>Social Studies</a:t>
                      </a:r>
                    </a:p>
                  </a:txBody>
                  <a:tcPr anchor="ctr">
                    <a:lnL w="28575"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32637261"/>
                  </a:ext>
                </a:extLst>
              </a:tr>
              <a:tr h="1512981">
                <a:tc>
                  <a:txBody>
                    <a:bodyPr/>
                    <a:lstStyle/>
                    <a:p>
                      <a:pPr algn="ctr"/>
                      <a:endParaRPr lang="en-US" b="0" dirty="0">
                        <a:solidFill>
                          <a:schemeClr val="tx1"/>
                        </a:solidFill>
                        <a:latin typeface="KG Primary Penmanship 2" panose="02000506000000020003" pitchFamily="2" charset="77"/>
                      </a:endParaRPr>
                    </a:p>
                    <a:p>
                      <a:pPr algn="ctr"/>
                      <a:endParaRPr lang="en-US" b="0" dirty="0">
                        <a:solidFill>
                          <a:schemeClr val="tx1"/>
                        </a:solidFill>
                        <a:latin typeface="KG Primary Penmanship 2" panose="02000506000000020003" pitchFamily="2" charset="77"/>
                      </a:endParaRPr>
                    </a:p>
                    <a:p>
                      <a:pPr algn="ctr"/>
                      <a:endParaRPr lang="en-US" b="0" dirty="0">
                        <a:solidFill>
                          <a:schemeClr val="tx1"/>
                        </a:solidFill>
                        <a:latin typeface="KG Primary Penmanship 2" panose="02000506000000020003" pitchFamily="2" charset="77"/>
                      </a:endParaRPr>
                    </a:p>
                    <a:p>
                      <a:pPr algn="ctr"/>
                      <a:endParaRPr lang="en-US" b="0" dirty="0">
                        <a:solidFill>
                          <a:schemeClr val="tx1"/>
                        </a:solidFill>
                        <a:latin typeface="KG Primary Penmanship 2" panose="02000506000000020003" pitchFamily="2" charset="77"/>
                      </a:endParaRPr>
                    </a:p>
                    <a:p>
                      <a:pPr algn="ctr"/>
                      <a:endParaRPr lang="en-US" b="0" dirty="0">
                        <a:solidFill>
                          <a:schemeClr val="tx1"/>
                        </a:solidFill>
                        <a:latin typeface="KG Primary Penmanship 2" panose="02000506000000020003" pitchFamily="2" charset="77"/>
                      </a:endParaRPr>
                    </a:p>
                    <a:p>
                      <a:pPr algn="ctr"/>
                      <a:endParaRPr lang="en-US" b="0" dirty="0">
                        <a:solidFill>
                          <a:schemeClr val="tx1"/>
                        </a:solidFill>
                        <a:latin typeface="KG Primary Penmanship 2" panose="02000506000000020003" pitchFamily="2" charset="77"/>
                      </a:endParaRPr>
                    </a:p>
                  </a:txBody>
                  <a:tcPr anchor="ct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noFill/>
                  </a:tcPr>
                </a:tc>
                <a:tc>
                  <a:txBody>
                    <a:bodyPr/>
                    <a:lstStyle/>
                    <a:p>
                      <a:pPr marL="0" marR="0" lvl="0" indent="0" algn="ctr" defTabSz="731520" rtl="0" eaLnBrk="1" fontAlgn="auto" latinLnBrk="0" hangingPunct="1">
                        <a:lnSpc>
                          <a:spcPct val="100000"/>
                        </a:lnSpc>
                        <a:spcBef>
                          <a:spcPts val="0"/>
                        </a:spcBef>
                        <a:spcAft>
                          <a:spcPts val="0"/>
                        </a:spcAft>
                        <a:buClrTx/>
                        <a:buSzTx/>
                        <a:buFontTx/>
                        <a:buNone/>
                        <a:tabLst/>
                        <a:defRPr/>
                      </a:pPr>
                      <a:endParaRPr kumimoji="0" lang="en-US" sz="1440" b="0" i="0" u="none" strike="noStrike" kern="1200" cap="none" spc="0" normalizeH="0" baseline="0" noProof="0" dirty="0">
                        <a:ln>
                          <a:noFill/>
                        </a:ln>
                        <a:solidFill>
                          <a:prstClr val="black"/>
                        </a:solidFill>
                        <a:effectLst/>
                        <a:uLnTx/>
                        <a:uFillTx/>
                        <a:latin typeface="KG Primary Penmanship 2" panose="02000506000000020003" pitchFamily="2" charset="77"/>
                        <a:ea typeface="+mn-ea"/>
                        <a:cs typeface="+mn-cs"/>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noFill/>
                  </a:tcPr>
                </a:tc>
                <a:tc>
                  <a:txBody>
                    <a:bodyPr/>
                    <a:lstStyle/>
                    <a:p>
                      <a:pPr marL="0" marR="0" lvl="0" indent="0" algn="ctr" defTabSz="731520" rtl="0" eaLnBrk="1" fontAlgn="auto" latinLnBrk="0" hangingPunct="1">
                        <a:lnSpc>
                          <a:spcPct val="100000"/>
                        </a:lnSpc>
                        <a:spcBef>
                          <a:spcPts val="0"/>
                        </a:spcBef>
                        <a:spcAft>
                          <a:spcPts val="0"/>
                        </a:spcAft>
                        <a:buClrTx/>
                        <a:buSzTx/>
                        <a:buFontTx/>
                        <a:buNone/>
                        <a:tabLst/>
                        <a:defRPr/>
                      </a:pPr>
                      <a:endParaRPr kumimoji="0" lang="en-US" sz="1440" b="0" i="0" u="none" strike="noStrike" kern="1200" cap="none" spc="0" normalizeH="0" baseline="0" noProof="0" dirty="0">
                        <a:ln>
                          <a:noFill/>
                        </a:ln>
                        <a:solidFill>
                          <a:prstClr val="black"/>
                        </a:solidFill>
                        <a:effectLst/>
                        <a:uLnTx/>
                        <a:uFillTx/>
                        <a:latin typeface="KG Primary Penmanship 2" panose="02000506000000020003" pitchFamily="2" charset="77"/>
                        <a:ea typeface="+mn-ea"/>
                        <a:cs typeface="+mn-cs"/>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noFill/>
                  </a:tcPr>
                </a:tc>
                <a:tc>
                  <a:txBody>
                    <a:bodyPr/>
                    <a:lstStyle/>
                    <a:p>
                      <a:pPr marL="0" marR="0" lvl="0" indent="0" algn="ctr" defTabSz="731520" rtl="0" eaLnBrk="1" fontAlgn="auto" latinLnBrk="0" hangingPunct="1">
                        <a:lnSpc>
                          <a:spcPct val="100000"/>
                        </a:lnSpc>
                        <a:spcBef>
                          <a:spcPts val="0"/>
                        </a:spcBef>
                        <a:spcAft>
                          <a:spcPts val="0"/>
                        </a:spcAft>
                        <a:buClrTx/>
                        <a:buSzTx/>
                        <a:buFontTx/>
                        <a:buNone/>
                        <a:tabLst/>
                        <a:defRPr/>
                      </a:pPr>
                      <a:endParaRPr kumimoji="0" lang="en-US" sz="1440" b="0" i="0" u="none" strike="noStrike" kern="1200" cap="none" spc="0" normalizeH="0" baseline="0" noProof="0" dirty="0">
                        <a:ln>
                          <a:noFill/>
                        </a:ln>
                        <a:solidFill>
                          <a:prstClr val="black"/>
                        </a:solidFill>
                        <a:effectLst/>
                        <a:uLnTx/>
                        <a:uFillTx/>
                        <a:latin typeface="KG Primary Penmanship 2" panose="02000506000000020003" pitchFamily="2" charset="77"/>
                        <a:ea typeface="+mn-ea"/>
                        <a:cs typeface="+mn-cs"/>
                      </a:endParaRPr>
                    </a:p>
                  </a:txBody>
                  <a:tcPr anchor="ct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381208140"/>
                  </a:ext>
                </a:extLst>
              </a:tr>
            </a:tbl>
          </a:graphicData>
        </a:graphic>
      </p:graphicFrame>
      <p:sp>
        <p:nvSpPr>
          <p:cNvPr id="67" name="Rounded Rectangle 66">
            <a:extLst>
              <a:ext uri="{FF2B5EF4-FFF2-40B4-BE49-F238E27FC236}">
                <a16:creationId xmlns:a16="http://schemas.microsoft.com/office/drawing/2014/main" id="{27DB1CE5-FE7A-7C44-AC1B-C262319AF9A4}"/>
              </a:ext>
            </a:extLst>
          </p:cNvPr>
          <p:cNvSpPr/>
          <p:nvPr/>
        </p:nvSpPr>
        <p:spPr>
          <a:xfrm>
            <a:off x="1312080" y="6746412"/>
            <a:ext cx="5816744" cy="2667770"/>
          </a:xfrm>
          <a:prstGeom prst="roundRect">
            <a:avLst>
              <a:gd name="adj" fmla="val 6662"/>
            </a:avLst>
          </a:prstGeom>
          <a:noFill/>
          <a:ln w="38100"/>
        </p:spPr>
        <p:style>
          <a:lnRef idx="2">
            <a:schemeClr val="dk1"/>
          </a:lnRef>
          <a:fillRef idx="1">
            <a:schemeClr val="lt1"/>
          </a:fillRef>
          <a:effectRef idx="0">
            <a:schemeClr val="dk1"/>
          </a:effectRef>
          <a:fontRef idx="minor">
            <a:schemeClr val="dk1"/>
          </a:fontRef>
        </p:style>
        <p:txBody>
          <a:bodyPr anchor="ctr"/>
          <a:lstStyle/>
          <a:p>
            <a:pPr algn="ctr" eaLnBrk="1" hangingPunct="1">
              <a:defRPr/>
            </a:pPr>
            <a:endParaRPr lang="en-US" dirty="0"/>
          </a:p>
        </p:txBody>
      </p:sp>
      <p:sp>
        <p:nvSpPr>
          <p:cNvPr id="68" name="Pentagon 67">
            <a:extLst>
              <a:ext uri="{FF2B5EF4-FFF2-40B4-BE49-F238E27FC236}">
                <a16:creationId xmlns:a16="http://schemas.microsoft.com/office/drawing/2014/main" id="{7FB42E52-A521-EA41-BB13-11A0D6680BCF}"/>
              </a:ext>
            </a:extLst>
          </p:cNvPr>
          <p:cNvSpPr/>
          <p:nvPr/>
        </p:nvSpPr>
        <p:spPr>
          <a:xfrm>
            <a:off x="1312080" y="6932159"/>
            <a:ext cx="5806579" cy="387350"/>
          </a:xfrm>
          <a:prstGeom prst="homePlate">
            <a:avLst>
              <a:gd name="adj" fmla="val 0"/>
            </a:avLst>
          </a:prstGeom>
          <a:solidFill>
            <a:schemeClr val="tx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US" sz="2000" dirty="0">
                <a:latin typeface="KG Primary Penmanship 2" panose="02000506000000020003" pitchFamily="2" charset="77"/>
              </a:rPr>
              <a:t>What We’re Learning This Week</a:t>
            </a:r>
          </a:p>
        </p:txBody>
      </p:sp>
      <p:sp>
        <p:nvSpPr>
          <p:cNvPr id="25" name="Rounded Rectangle 24">
            <a:extLst>
              <a:ext uri="{FF2B5EF4-FFF2-40B4-BE49-F238E27FC236}">
                <a16:creationId xmlns:a16="http://schemas.microsoft.com/office/drawing/2014/main" id="{528E6B09-7EAE-BB4E-8C8B-3AE17193CAF7}"/>
              </a:ext>
            </a:extLst>
          </p:cNvPr>
          <p:cNvSpPr/>
          <p:nvPr/>
        </p:nvSpPr>
        <p:spPr>
          <a:xfrm>
            <a:off x="200292" y="2412769"/>
            <a:ext cx="3327115" cy="3464570"/>
          </a:xfrm>
          <a:prstGeom prst="roundRect">
            <a:avLst>
              <a:gd name="adj" fmla="val 6993"/>
            </a:avLst>
          </a:prstGeom>
          <a:noFill/>
          <a:ln w="38100"/>
        </p:spPr>
        <p:style>
          <a:lnRef idx="2">
            <a:schemeClr val="dk1"/>
          </a:lnRef>
          <a:fillRef idx="1">
            <a:schemeClr val="lt1"/>
          </a:fillRef>
          <a:effectRef idx="0">
            <a:schemeClr val="dk1"/>
          </a:effectRef>
          <a:fontRef idx="minor">
            <a:schemeClr val="dk1"/>
          </a:fontRef>
        </p:style>
        <p:txBody>
          <a:bodyPr anchor="ctr"/>
          <a:lstStyle/>
          <a:p>
            <a:pPr algn="ctr" eaLnBrk="1" hangingPunct="1">
              <a:defRPr/>
            </a:pPr>
            <a:endParaRPr lang="en-US" dirty="0"/>
          </a:p>
        </p:txBody>
      </p:sp>
      <p:sp>
        <p:nvSpPr>
          <p:cNvPr id="2" name="Rectangle 1">
            <a:extLst>
              <a:ext uri="{FF2B5EF4-FFF2-40B4-BE49-F238E27FC236}">
                <a16:creationId xmlns:a16="http://schemas.microsoft.com/office/drawing/2014/main" id="{635DFB6B-5DD3-3E48-A3E8-6F42BE6900CE}"/>
              </a:ext>
            </a:extLst>
          </p:cNvPr>
          <p:cNvSpPr/>
          <p:nvPr/>
        </p:nvSpPr>
        <p:spPr>
          <a:xfrm>
            <a:off x="69422" y="43794"/>
            <a:ext cx="7193280" cy="9513761"/>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3" name="Rectangle 2">
            <a:extLst>
              <a:ext uri="{FF2B5EF4-FFF2-40B4-BE49-F238E27FC236}">
                <a16:creationId xmlns:a16="http://schemas.microsoft.com/office/drawing/2014/main" id="{90A75BDE-E3FF-3A4C-8D6A-A680BA2E0C8E}"/>
              </a:ext>
            </a:extLst>
          </p:cNvPr>
          <p:cNvSpPr/>
          <p:nvPr/>
        </p:nvSpPr>
        <p:spPr>
          <a:xfrm>
            <a:off x="1435692" y="6008914"/>
            <a:ext cx="2221908" cy="58269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KG Primary Penmanship 2" panose="02000506000000020003" pitchFamily="2" charset="77"/>
              </a:rPr>
              <a:t>Type Important </a:t>
            </a:r>
          </a:p>
          <a:p>
            <a:pPr algn="ctr"/>
            <a:r>
              <a:rPr lang="en-US" sz="1600" dirty="0">
                <a:latin typeface="KG Primary Penmanship 2" panose="02000506000000020003" pitchFamily="2" charset="77"/>
              </a:rPr>
              <a:t>Reminder Here </a:t>
            </a:r>
          </a:p>
        </p:txBody>
      </p:sp>
    </p:spTree>
    <p:extLst>
      <p:ext uri="{BB962C8B-B14F-4D97-AF65-F5344CB8AC3E}">
        <p14:creationId xmlns:p14="http://schemas.microsoft.com/office/powerpoint/2010/main" val="24265588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7" name="Rounded Rectangle 66">
            <a:extLst>
              <a:ext uri="{FF2B5EF4-FFF2-40B4-BE49-F238E27FC236}">
                <a16:creationId xmlns:a16="http://schemas.microsoft.com/office/drawing/2014/main" id="{27DB1CE5-FE7A-7C44-AC1B-C262319AF9A4}"/>
              </a:ext>
            </a:extLst>
          </p:cNvPr>
          <p:cNvSpPr/>
          <p:nvPr/>
        </p:nvSpPr>
        <p:spPr>
          <a:xfrm>
            <a:off x="186376" y="6740696"/>
            <a:ext cx="5377960" cy="2667770"/>
          </a:xfrm>
          <a:prstGeom prst="roundRect">
            <a:avLst>
              <a:gd name="adj" fmla="val 6662"/>
            </a:avLst>
          </a:prstGeom>
          <a:solidFill>
            <a:schemeClr val="bg1"/>
          </a:solidFill>
          <a:ln w="38100"/>
        </p:spPr>
        <p:style>
          <a:lnRef idx="2">
            <a:schemeClr val="dk1"/>
          </a:lnRef>
          <a:fillRef idx="1">
            <a:schemeClr val="lt1"/>
          </a:fillRef>
          <a:effectRef idx="0">
            <a:schemeClr val="dk1"/>
          </a:effectRef>
          <a:fontRef idx="minor">
            <a:schemeClr val="dk1"/>
          </a:fontRef>
        </p:style>
        <p:txBody>
          <a:bodyPr anchor="ctr"/>
          <a:lstStyle/>
          <a:p>
            <a:pPr algn="ctr" eaLnBrk="1" hangingPunct="1">
              <a:defRPr/>
            </a:pPr>
            <a:endParaRPr lang="en-US" dirty="0"/>
          </a:p>
        </p:txBody>
      </p:sp>
      <p:sp>
        <p:nvSpPr>
          <p:cNvPr id="2" name="Rectangle 1">
            <a:extLst>
              <a:ext uri="{FF2B5EF4-FFF2-40B4-BE49-F238E27FC236}">
                <a16:creationId xmlns:a16="http://schemas.microsoft.com/office/drawing/2014/main" id="{635DFB6B-5DD3-3E48-A3E8-6F42BE6900CE}"/>
              </a:ext>
            </a:extLst>
          </p:cNvPr>
          <p:cNvSpPr/>
          <p:nvPr/>
        </p:nvSpPr>
        <p:spPr>
          <a:xfrm>
            <a:off x="69422" y="43794"/>
            <a:ext cx="7193280" cy="9513761"/>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637CF0A0-D13C-A949-A9D0-2EDB95A78DA9}"/>
              </a:ext>
            </a:extLst>
          </p:cNvPr>
          <p:cNvSpPr/>
          <p:nvPr/>
        </p:nvSpPr>
        <p:spPr>
          <a:xfrm>
            <a:off x="91723" y="1511023"/>
            <a:ext cx="7132320" cy="296266"/>
          </a:xfrm>
          <a:prstGeom prst="rect">
            <a:avLst/>
          </a:prstGeom>
          <a:solidFill>
            <a:schemeClr val="tx1"/>
          </a:solidFill>
          <a:ln w="57150">
            <a:solidFill>
              <a:schemeClr val="tx1"/>
            </a:solidFill>
          </a:ln>
        </p:spPr>
        <p:style>
          <a:lnRef idx="2">
            <a:schemeClr val="dk1"/>
          </a:lnRef>
          <a:fillRef idx="1">
            <a:schemeClr val="lt1"/>
          </a:fillRef>
          <a:effectRef idx="0">
            <a:schemeClr val="dk1"/>
          </a:effectRef>
          <a:fontRef idx="minor">
            <a:schemeClr val="dk1"/>
          </a:fontRef>
        </p:style>
        <p:txBody>
          <a:bodyPr anchor="ctr"/>
          <a:lstStyle/>
          <a:p>
            <a:pPr algn="ctr">
              <a:spcBef>
                <a:spcPct val="0"/>
              </a:spcBef>
            </a:pPr>
            <a:r>
              <a:rPr lang="en-US" altLang="en-US" sz="2000" dirty="0">
                <a:solidFill>
                  <a:schemeClr val="bg1"/>
                </a:solidFill>
                <a:latin typeface="KG Primary Penmanship 2" panose="02000506000000020003" pitchFamily="2" charset="77"/>
              </a:rPr>
              <a:t>The Week of xxxxxxxxxxxxxx</a:t>
            </a:r>
          </a:p>
        </p:txBody>
      </p:sp>
      <p:sp>
        <p:nvSpPr>
          <p:cNvPr id="16" name="TextBox 1">
            <a:extLst>
              <a:ext uri="{FF2B5EF4-FFF2-40B4-BE49-F238E27FC236}">
                <a16:creationId xmlns:a16="http://schemas.microsoft.com/office/drawing/2014/main" id="{8895DECD-F358-5248-87A6-76D9AB8E9E39}"/>
              </a:ext>
            </a:extLst>
          </p:cNvPr>
          <p:cNvSpPr txBox="1">
            <a:spLocks noChangeArrowheads="1"/>
          </p:cNvSpPr>
          <p:nvPr/>
        </p:nvSpPr>
        <p:spPr bwMode="auto">
          <a:xfrm>
            <a:off x="2241332" y="126516"/>
            <a:ext cx="4971456" cy="135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lnSpc>
                <a:spcPts val="4760"/>
              </a:lnSpc>
              <a:spcBef>
                <a:spcPct val="0"/>
              </a:spcBef>
              <a:buFontTx/>
              <a:buNone/>
            </a:pPr>
            <a:r>
              <a:rPr lang="en-US" altLang="en-US" sz="4800" b="1" dirty="0">
                <a:latin typeface="KG Primary Penmanship 2" panose="02000506000000020003" pitchFamily="2" charset="77"/>
              </a:rPr>
              <a:t>Our </a:t>
            </a:r>
            <a:r>
              <a:rPr lang="en-US" altLang="en-US" sz="4800" b="1" dirty="0">
                <a:latin typeface="Avenir Book" panose="02000503020000020003" pitchFamily="2" charset="0"/>
              </a:rPr>
              <a:t>__</a:t>
            </a:r>
            <a:r>
              <a:rPr lang="en-US" altLang="en-US" sz="4800" b="1" dirty="0">
                <a:latin typeface="KG Primary Penmanship 2" panose="02000506000000020003" pitchFamily="2" charset="77"/>
              </a:rPr>
              <a:t> Grade</a:t>
            </a:r>
          </a:p>
          <a:p>
            <a:pPr algn="ctr" eaLnBrk="1" hangingPunct="1">
              <a:lnSpc>
                <a:spcPts val="4760"/>
              </a:lnSpc>
              <a:spcBef>
                <a:spcPct val="0"/>
              </a:spcBef>
              <a:buFontTx/>
              <a:buNone/>
            </a:pPr>
            <a:r>
              <a:rPr lang="en-US" altLang="en-US" sz="4800" b="1" dirty="0">
                <a:latin typeface="KG Primary Penmanship 2" panose="02000506000000020003" pitchFamily="2" charset="77"/>
              </a:rPr>
              <a:t>Classroom News</a:t>
            </a:r>
          </a:p>
        </p:txBody>
      </p:sp>
      <p:sp>
        <p:nvSpPr>
          <p:cNvPr id="18" name="TextBox 3">
            <a:extLst>
              <a:ext uri="{FF2B5EF4-FFF2-40B4-BE49-F238E27FC236}">
                <a16:creationId xmlns:a16="http://schemas.microsoft.com/office/drawing/2014/main" id="{4A6F971E-1617-E443-B4D7-2CAB6E69C04D}"/>
              </a:ext>
            </a:extLst>
          </p:cNvPr>
          <p:cNvSpPr txBox="1">
            <a:spLocks noChangeArrowheads="1"/>
          </p:cNvSpPr>
          <p:nvPr/>
        </p:nvSpPr>
        <p:spPr bwMode="auto">
          <a:xfrm>
            <a:off x="-15508" y="1828485"/>
            <a:ext cx="7315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400" dirty="0">
                <a:solidFill>
                  <a:srgbClr val="000000"/>
                </a:solidFill>
                <a:latin typeface="KG Primary Penmanship 2" panose="02000506000000020003" pitchFamily="2" charset="77"/>
              </a:rPr>
              <a:t>Email: {teacher’s email address}</a:t>
            </a:r>
          </a:p>
          <a:p>
            <a:pPr algn="ctr" eaLnBrk="1" hangingPunct="1">
              <a:spcBef>
                <a:spcPct val="0"/>
              </a:spcBef>
              <a:buFontTx/>
              <a:buNone/>
            </a:pPr>
            <a:r>
              <a:rPr lang="en-US" altLang="en-US" sz="1400" dirty="0">
                <a:solidFill>
                  <a:srgbClr val="000000"/>
                </a:solidFill>
                <a:latin typeface="KG Primary Penmanship 2" panose="02000506000000020003" pitchFamily="2" charset="77"/>
              </a:rPr>
              <a:t>Twitter: @twitteraccount		Website: classwebsite.com</a:t>
            </a:r>
          </a:p>
        </p:txBody>
      </p:sp>
      <p:sp>
        <p:nvSpPr>
          <p:cNvPr id="41" name="Rounded Rectangle 40">
            <a:extLst>
              <a:ext uri="{FF2B5EF4-FFF2-40B4-BE49-F238E27FC236}">
                <a16:creationId xmlns:a16="http://schemas.microsoft.com/office/drawing/2014/main" id="{C2C4D6D9-A17F-1848-9B0D-B57BA87849F6}"/>
              </a:ext>
            </a:extLst>
          </p:cNvPr>
          <p:cNvSpPr/>
          <p:nvPr/>
        </p:nvSpPr>
        <p:spPr>
          <a:xfrm>
            <a:off x="3820451" y="2412769"/>
            <a:ext cx="3324701" cy="3585260"/>
          </a:xfrm>
          <a:prstGeom prst="roundRect">
            <a:avLst>
              <a:gd name="adj" fmla="val 6993"/>
            </a:avLst>
          </a:prstGeom>
          <a:noFill/>
          <a:ln w="38100"/>
        </p:spPr>
        <p:style>
          <a:lnRef idx="2">
            <a:schemeClr val="dk1"/>
          </a:lnRef>
          <a:fillRef idx="1">
            <a:schemeClr val="lt1"/>
          </a:fillRef>
          <a:effectRef idx="0">
            <a:schemeClr val="dk1"/>
          </a:effectRef>
          <a:fontRef idx="minor">
            <a:schemeClr val="dk1"/>
          </a:fontRef>
        </p:style>
        <p:txBody>
          <a:bodyPr anchor="ctr"/>
          <a:lstStyle/>
          <a:p>
            <a:pPr algn="ctr" eaLnBrk="1" hangingPunct="1">
              <a:defRPr/>
            </a:pPr>
            <a:endParaRPr lang="en-US" dirty="0"/>
          </a:p>
        </p:txBody>
      </p:sp>
      <p:sp>
        <p:nvSpPr>
          <p:cNvPr id="44" name="Pentagon 43">
            <a:extLst>
              <a:ext uri="{FF2B5EF4-FFF2-40B4-BE49-F238E27FC236}">
                <a16:creationId xmlns:a16="http://schemas.microsoft.com/office/drawing/2014/main" id="{F74812C2-8EEF-684B-9A1B-33414AAFDB76}"/>
              </a:ext>
            </a:extLst>
          </p:cNvPr>
          <p:cNvSpPr/>
          <p:nvPr/>
        </p:nvSpPr>
        <p:spPr>
          <a:xfrm>
            <a:off x="3833504" y="2605404"/>
            <a:ext cx="3311648" cy="387350"/>
          </a:xfrm>
          <a:prstGeom prst="homePlate">
            <a:avLst>
              <a:gd name="adj" fmla="val 0"/>
            </a:avLst>
          </a:prstGeom>
          <a:solidFill>
            <a:schemeClr val="tx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US" sz="2000" dirty="0">
                <a:latin typeface="KG Primary Penmanship 2" panose="02000506000000020003" pitchFamily="2" charset="77"/>
              </a:rPr>
              <a:t>Reminders</a:t>
            </a:r>
          </a:p>
        </p:txBody>
      </p:sp>
      <p:sp>
        <p:nvSpPr>
          <p:cNvPr id="47" name="TextBox 13">
            <a:extLst>
              <a:ext uri="{FF2B5EF4-FFF2-40B4-BE49-F238E27FC236}">
                <a16:creationId xmlns:a16="http://schemas.microsoft.com/office/drawing/2014/main" id="{70DDA4B4-8E28-7C4B-A458-FF1EF187988B}"/>
              </a:ext>
            </a:extLst>
          </p:cNvPr>
          <p:cNvSpPr txBox="1">
            <a:spLocks noChangeArrowheads="1"/>
          </p:cNvSpPr>
          <p:nvPr/>
        </p:nvSpPr>
        <p:spPr bwMode="auto">
          <a:xfrm>
            <a:off x="3928572" y="3076607"/>
            <a:ext cx="299020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dirty="0">
                <a:latin typeface="KG Primary Penmanship 2" panose="02000506000000020003" pitchFamily="2" charset="77"/>
              </a:rPr>
              <a:t>Text</a:t>
            </a:r>
          </a:p>
        </p:txBody>
      </p:sp>
      <p:sp>
        <p:nvSpPr>
          <p:cNvPr id="60" name="Pentagon 59">
            <a:extLst>
              <a:ext uri="{FF2B5EF4-FFF2-40B4-BE49-F238E27FC236}">
                <a16:creationId xmlns:a16="http://schemas.microsoft.com/office/drawing/2014/main" id="{93261D0B-A158-9641-8171-9D61CCF7B826}"/>
              </a:ext>
            </a:extLst>
          </p:cNvPr>
          <p:cNvSpPr/>
          <p:nvPr/>
        </p:nvSpPr>
        <p:spPr>
          <a:xfrm>
            <a:off x="200291" y="2605404"/>
            <a:ext cx="3307327" cy="387350"/>
          </a:xfrm>
          <a:prstGeom prst="homePlate">
            <a:avLst>
              <a:gd name="adj" fmla="val 0"/>
            </a:avLst>
          </a:prstGeom>
          <a:solidFill>
            <a:schemeClr val="tx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US" sz="2000" dirty="0">
                <a:latin typeface="KG Primary Penmanship 2" panose="02000506000000020003" pitchFamily="2" charset="77"/>
              </a:rPr>
              <a:t>Important Dates</a:t>
            </a:r>
          </a:p>
        </p:txBody>
      </p:sp>
      <p:sp>
        <p:nvSpPr>
          <p:cNvPr id="61" name="TextBox 13">
            <a:extLst>
              <a:ext uri="{FF2B5EF4-FFF2-40B4-BE49-F238E27FC236}">
                <a16:creationId xmlns:a16="http://schemas.microsoft.com/office/drawing/2014/main" id="{22AD7286-32B2-4145-8D84-C6AC7DC8BBAE}"/>
              </a:ext>
            </a:extLst>
          </p:cNvPr>
          <p:cNvSpPr txBox="1">
            <a:spLocks noChangeArrowheads="1"/>
          </p:cNvSpPr>
          <p:nvPr/>
        </p:nvSpPr>
        <p:spPr bwMode="auto">
          <a:xfrm>
            <a:off x="310283" y="3076607"/>
            <a:ext cx="316346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dirty="0">
                <a:latin typeface="KG Primary Penmanship 2" panose="02000506000000020003" pitchFamily="2" charset="77"/>
              </a:rPr>
              <a:t>Text</a:t>
            </a:r>
          </a:p>
        </p:txBody>
      </p:sp>
      <p:sp>
        <p:nvSpPr>
          <p:cNvPr id="62" name="Rounded Rectangle 61">
            <a:extLst>
              <a:ext uri="{FF2B5EF4-FFF2-40B4-BE49-F238E27FC236}">
                <a16:creationId xmlns:a16="http://schemas.microsoft.com/office/drawing/2014/main" id="{A427C07E-575B-B948-8802-88A5ADD8DC09}"/>
              </a:ext>
            </a:extLst>
          </p:cNvPr>
          <p:cNvSpPr/>
          <p:nvPr/>
        </p:nvSpPr>
        <p:spPr>
          <a:xfrm>
            <a:off x="186376" y="4807113"/>
            <a:ext cx="3321242" cy="1784495"/>
          </a:xfrm>
          <a:prstGeom prst="roundRect">
            <a:avLst>
              <a:gd name="adj" fmla="val 6662"/>
            </a:avLst>
          </a:prstGeom>
          <a:noFill/>
          <a:ln w="38100"/>
        </p:spPr>
        <p:style>
          <a:lnRef idx="2">
            <a:schemeClr val="dk1"/>
          </a:lnRef>
          <a:fillRef idx="1">
            <a:schemeClr val="lt1"/>
          </a:fillRef>
          <a:effectRef idx="0">
            <a:schemeClr val="dk1"/>
          </a:effectRef>
          <a:fontRef idx="minor">
            <a:schemeClr val="dk1"/>
          </a:fontRef>
        </p:style>
        <p:txBody>
          <a:bodyPr anchor="ctr"/>
          <a:lstStyle/>
          <a:p>
            <a:pPr algn="ctr" eaLnBrk="1" hangingPunct="1">
              <a:defRPr/>
            </a:pPr>
            <a:endParaRPr lang="en-US" dirty="0"/>
          </a:p>
        </p:txBody>
      </p:sp>
      <p:sp>
        <p:nvSpPr>
          <p:cNvPr id="63" name="Pentagon 62">
            <a:extLst>
              <a:ext uri="{FF2B5EF4-FFF2-40B4-BE49-F238E27FC236}">
                <a16:creationId xmlns:a16="http://schemas.microsoft.com/office/drawing/2014/main" id="{45F8C141-AD85-F04B-93A6-06374A8438B6}"/>
              </a:ext>
            </a:extLst>
          </p:cNvPr>
          <p:cNvSpPr/>
          <p:nvPr/>
        </p:nvSpPr>
        <p:spPr>
          <a:xfrm>
            <a:off x="200293" y="5006871"/>
            <a:ext cx="3307325" cy="387350"/>
          </a:xfrm>
          <a:prstGeom prst="homePlate">
            <a:avLst>
              <a:gd name="adj" fmla="val 0"/>
            </a:avLst>
          </a:prstGeom>
          <a:solidFill>
            <a:schemeClr val="tx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US" sz="2000" dirty="0">
                <a:latin typeface="KG Primary Penmanship 2" panose="02000506000000020003" pitchFamily="2" charset="77"/>
              </a:rPr>
              <a:t>At-Home Practice</a:t>
            </a:r>
          </a:p>
        </p:txBody>
      </p:sp>
      <p:graphicFrame>
        <p:nvGraphicFramePr>
          <p:cNvPr id="65" name="Table 64">
            <a:extLst>
              <a:ext uri="{FF2B5EF4-FFF2-40B4-BE49-F238E27FC236}">
                <a16:creationId xmlns:a16="http://schemas.microsoft.com/office/drawing/2014/main" id="{C9F26E1B-2903-1140-8AA0-EEB53B4526F9}"/>
              </a:ext>
            </a:extLst>
          </p:cNvPr>
          <p:cNvGraphicFramePr>
            <a:graphicFrameLocks noGrp="1"/>
          </p:cNvGraphicFramePr>
          <p:nvPr>
            <p:extLst>
              <p:ext uri="{D42A27DB-BD31-4B8C-83A1-F6EECF244321}">
                <p14:modId xmlns:p14="http://schemas.microsoft.com/office/powerpoint/2010/main" val="2716151883"/>
              </p:ext>
            </p:extLst>
          </p:nvPr>
        </p:nvGraphicFramePr>
        <p:xfrm>
          <a:off x="298054" y="7422239"/>
          <a:ext cx="5166576" cy="1847016"/>
        </p:xfrm>
        <a:graphic>
          <a:graphicData uri="http://schemas.openxmlformats.org/drawingml/2006/table">
            <a:tbl>
              <a:tblPr firstRow="1" bandRow="1">
                <a:tableStyleId>{5C22544A-7EE6-4342-B048-85BDC9FD1C3A}</a:tableStyleId>
              </a:tblPr>
              <a:tblGrid>
                <a:gridCol w="1291644">
                  <a:extLst>
                    <a:ext uri="{9D8B030D-6E8A-4147-A177-3AD203B41FA5}">
                      <a16:colId xmlns:a16="http://schemas.microsoft.com/office/drawing/2014/main" val="1844060447"/>
                    </a:ext>
                  </a:extLst>
                </a:gridCol>
                <a:gridCol w="1291644">
                  <a:extLst>
                    <a:ext uri="{9D8B030D-6E8A-4147-A177-3AD203B41FA5}">
                      <a16:colId xmlns:a16="http://schemas.microsoft.com/office/drawing/2014/main" val="3388926743"/>
                    </a:ext>
                  </a:extLst>
                </a:gridCol>
                <a:gridCol w="1291644">
                  <a:extLst>
                    <a:ext uri="{9D8B030D-6E8A-4147-A177-3AD203B41FA5}">
                      <a16:colId xmlns:a16="http://schemas.microsoft.com/office/drawing/2014/main" val="818505991"/>
                    </a:ext>
                  </a:extLst>
                </a:gridCol>
                <a:gridCol w="1291644">
                  <a:extLst>
                    <a:ext uri="{9D8B030D-6E8A-4147-A177-3AD203B41FA5}">
                      <a16:colId xmlns:a16="http://schemas.microsoft.com/office/drawing/2014/main" val="4114050771"/>
                    </a:ext>
                  </a:extLst>
                </a:gridCol>
              </a:tblGrid>
              <a:tr h="334035">
                <a:tc>
                  <a:txBody>
                    <a:bodyPr/>
                    <a:lstStyle/>
                    <a:p>
                      <a:pPr algn="ctr"/>
                      <a:r>
                        <a:rPr lang="en-US" b="0" u="sng" dirty="0">
                          <a:solidFill>
                            <a:schemeClr val="tx1"/>
                          </a:solidFill>
                          <a:latin typeface="KG Primary Penmanship 2" panose="02000506000000020003" pitchFamily="2" charset="77"/>
                        </a:rPr>
                        <a:t>Reading</a:t>
                      </a:r>
                    </a:p>
                  </a:txBody>
                  <a:tcPr anchor="ctr">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noFill/>
                  </a:tcPr>
                </a:tc>
                <a:tc>
                  <a:txBody>
                    <a:bodyPr/>
                    <a:lstStyle/>
                    <a:p>
                      <a:pPr marL="0" marR="0" lvl="0" indent="0" algn="ctr" defTabSz="731520" rtl="0" eaLnBrk="1" fontAlgn="auto" latinLnBrk="0" hangingPunct="1">
                        <a:lnSpc>
                          <a:spcPct val="100000"/>
                        </a:lnSpc>
                        <a:spcBef>
                          <a:spcPts val="0"/>
                        </a:spcBef>
                        <a:spcAft>
                          <a:spcPts val="0"/>
                        </a:spcAft>
                        <a:buClrTx/>
                        <a:buSzTx/>
                        <a:buFontTx/>
                        <a:buNone/>
                        <a:tabLst/>
                        <a:defRPr/>
                      </a:pPr>
                      <a:r>
                        <a:rPr kumimoji="0" lang="en-US" sz="1440" b="0" i="0" u="sng" strike="noStrike" kern="1200" cap="none" spc="0" normalizeH="0" baseline="0" noProof="0" dirty="0">
                          <a:ln>
                            <a:noFill/>
                          </a:ln>
                          <a:solidFill>
                            <a:prstClr val="black"/>
                          </a:solidFill>
                          <a:effectLst/>
                          <a:uLnTx/>
                          <a:uFillTx/>
                          <a:latin typeface="KG Primary Penmanship 2" panose="02000506000000020003" pitchFamily="2" charset="77"/>
                          <a:ea typeface="+mn-ea"/>
                          <a:cs typeface="+mn-cs"/>
                        </a:rPr>
                        <a:t>Math</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noFill/>
                  </a:tcPr>
                </a:tc>
                <a:tc>
                  <a:txBody>
                    <a:bodyPr/>
                    <a:lstStyle/>
                    <a:p>
                      <a:pPr marL="0" marR="0" lvl="0" indent="0" algn="ctr" defTabSz="731520" rtl="0" eaLnBrk="1" fontAlgn="auto" latinLnBrk="0" hangingPunct="1">
                        <a:lnSpc>
                          <a:spcPct val="100000"/>
                        </a:lnSpc>
                        <a:spcBef>
                          <a:spcPts val="0"/>
                        </a:spcBef>
                        <a:spcAft>
                          <a:spcPts val="0"/>
                        </a:spcAft>
                        <a:buClrTx/>
                        <a:buSzTx/>
                        <a:buFontTx/>
                        <a:buNone/>
                        <a:tabLst/>
                        <a:defRPr/>
                      </a:pPr>
                      <a:r>
                        <a:rPr kumimoji="0" lang="en-US" sz="1440" b="0" i="0" u="sng" strike="noStrike" kern="1200" cap="none" spc="0" normalizeH="0" baseline="0" noProof="0" dirty="0">
                          <a:ln>
                            <a:noFill/>
                          </a:ln>
                          <a:solidFill>
                            <a:prstClr val="black"/>
                          </a:solidFill>
                          <a:effectLst/>
                          <a:uLnTx/>
                          <a:uFillTx/>
                          <a:latin typeface="KG Primary Penmanship 2" panose="02000506000000020003" pitchFamily="2" charset="77"/>
                          <a:ea typeface="+mn-ea"/>
                          <a:cs typeface="+mn-cs"/>
                        </a:rPr>
                        <a:t>Science</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noFill/>
                  </a:tcPr>
                </a:tc>
                <a:tc>
                  <a:txBody>
                    <a:bodyPr/>
                    <a:lstStyle/>
                    <a:p>
                      <a:pPr marL="0" marR="0" lvl="0" indent="0" algn="ctr" defTabSz="731520" rtl="0" eaLnBrk="1" fontAlgn="auto" latinLnBrk="0" hangingPunct="1">
                        <a:lnSpc>
                          <a:spcPct val="100000"/>
                        </a:lnSpc>
                        <a:spcBef>
                          <a:spcPts val="0"/>
                        </a:spcBef>
                        <a:spcAft>
                          <a:spcPts val="0"/>
                        </a:spcAft>
                        <a:buClrTx/>
                        <a:buSzTx/>
                        <a:buFontTx/>
                        <a:buNone/>
                        <a:tabLst/>
                        <a:defRPr/>
                      </a:pPr>
                      <a:r>
                        <a:rPr kumimoji="0" lang="en-US" sz="1440" b="0" i="0" u="sng" strike="noStrike" kern="1200" cap="none" spc="0" normalizeH="0" baseline="0" noProof="0" dirty="0">
                          <a:ln>
                            <a:noFill/>
                          </a:ln>
                          <a:solidFill>
                            <a:prstClr val="black"/>
                          </a:solidFill>
                          <a:effectLst/>
                          <a:uLnTx/>
                          <a:uFillTx/>
                          <a:latin typeface="KG Primary Penmanship 2" panose="02000506000000020003" pitchFamily="2" charset="77"/>
                          <a:ea typeface="+mn-ea"/>
                          <a:cs typeface="+mn-cs"/>
                        </a:rPr>
                        <a:t>Social Studies</a:t>
                      </a:r>
                    </a:p>
                  </a:txBody>
                  <a:tcPr anchor="ctr">
                    <a:lnL w="28575"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32637261"/>
                  </a:ext>
                </a:extLst>
              </a:tr>
              <a:tr h="1512981">
                <a:tc>
                  <a:txBody>
                    <a:bodyPr/>
                    <a:lstStyle/>
                    <a:p>
                      <a:pPr algn="ctr"/>
                      <a:endParaRPr lang="en-US" b="0" dirty="0">
                        <a:solidFill>
                          <a:schemeClr val="tx1"/>
                        </a:solidFill>
                        <a:latin typeface="KG Primary Penmanship 2" panose="02000506000000020003" pitchFamily="2" charset="77"/>
                      </a:endParaRPr>
                    </a:p>
                    <a:p>
                      <a:pPr algn="ctr"/>
                      <a:endParaRPr lang="en-US" b="0" dirty="0">
                        <a:solidFill>
                          <a:schemeClr val="tx1"/>
                        </a:solidFill>
                        <a:latin typeface="KG Primary Penmanship 2" panose="02000506000000020003" pitchFamily="2" charset="77"/>
                      </a:endParaRPr>
                    </a:p>
                    <a:p>
                      <a:pPr algn="ctr"/>
                      <a:endParaRPr lang="en-US" b="0" dirty="0">
                        <a:solidFill>
                          <a:schemeClr val="tx1"/>
                        </a:solidFill>
                        <a:latin typeface="KG Primary Penmanship 2" panose="02000506000000020003" pitchFamily="2" charset="77"/>
                      </a:endParaRPr>
                    </a:p>
                    <a:p>
                      <a:pPr algn="ctr"/>
                      <a:endParaRPr lang="en-US" b="0" dirty="0">
                        <a:solidFill>
                          <a:schemeClr val="tx1"/>
                        </a:solidFill>
                        <a:latin typeface="KG Primary Penmanship 2" panose="02000506000000020003" pitchFamily="2" charset="77"/>
                      </a:endParaRPr>
                    </a:p>
                    <a:p>
                      <a:pPr algn="ctr"/>
                      <a:endParaRPr lang="en-US" b="0" dirty="0">
                        <a:solidFill>
                          <a:schemeClr val="tx1"/>
                        </a:solidFill>
                        <a:latin typeface="KG Primary Penmanship 2" panose="02000506000000020003" pitchFamily="2" charset="77"/>
                      </a:endParaRPr>
                    </a:p>
                    <a:p>
                      <a:pPr algn="ctr"/>
                      <a:endParaRPr lang="en-US" b="0" dirty="0">
                        <a:solidFill>
                          <a:schemeClr val="tx1"/>
                        </a:solidFill>
                        <a:latin typeface="KG Primary Penmanship 2" panose="02000506000000020003" pitchFamily="2" charset="77"/>
                      </a:endParaRPr>
                    </a:p>
                  </a:txBody>
                  <a:tcPr anchor="ct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noFill/>
                  </a:tcPr>
                </a:tc>
                <a:tc>
                  <a:txBody>
                    <a:bodyPr/>
                    <a:lstStyle/>
                    <a:p>
                      <a:pPr marL="0" marR="0" lvl="0" indent="0" algn="ctr" defTabSz="731520" rtl="0" eaLnBrk="1" fontAlgn="auto" latinLnBrk="0" hangingPunct="1">
                        <a:lnSpc>
                          <a:spcPct val="100000"/>
                        </a:lnSpc>
                        <a:spcBef>
                          <a:spcPts val="0"/>
                        </a:spcBef>
                        <a:spcAft>
                          <a:spcPts val="0"/>
                        </a:spcAft>
                        <a:buClrTx/>
                        <a:buSzTx/>
                        <a:buFontTx/>
                        <a:buNone/>
                        <a:tabLst/>
                        <a:defRPr/>
                      </a:pPr>
                      <a:endParaRPr kumimoji="0" lang="en-US" sz="1440" b="0" i="0" u="none" strike="noStrike" kern="1200" cap="none" spc="0" normalizeH="0" baseline="0" noProof="0" dirty="0">
                        <a:ln>
                          <a:noFill/>
                        </a:ln>
                        <a:solidFill>
                          <a:prstClr val="black"/>
                        </a:solidFill>
                        <a:effectLst/>
                        <a:uLnTx/>
                        <a:uFillTx/>
                        <a:latin typeface="KG Primary Penmanship 2" panose="02000506000000020003" pitchFamily="2" charset="77"/>
                        <a:ea typeface="+mn-ea"/>
                        <a:cs typeface="+mn-cs"/>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noFill/>
                  </a:tcPr>
                </a:tc>
                <a:tc>
                  <a:txBody>
                    <a:bodyPr/>
                    <a:lstStyle/>
                    <a:p>
                      <a:pPr marL="0" marR="0" lvl="0" indent="0" algn="ctr" defTabSz="731520" rtl="0" eaLnBrk="1" fontAlgn="auto" latinLnBrk="0" hangingPunct="1">
                        <a:lnSpc>
                          <a:spcPct val="100000"/>
                        </a:lnSpc>
                        <a:spcBef>
                          <a:spcPts val="0"/>
                        </a:spcBef>
                        <a:spcAft>
                          <a:spcPts val="0"/>
                        </a:spcAft>
                        <a:buClrTx/>
                        <a:buSzTx/>
                        <a:buFontTx/>
                        <a:buNone/>
                        <a:tabLst/>
                        <a:defRPr/>
                      </a:pPr>
                      <a:endParaRPr kumimoji="0" lang="en-US" sz="1440" b="0" i="0" u="none" strike="noStrike" kern="1200" cap="none" spc="0" normalizeH="0" baseline="0" noProof="0" dirty="0">
                        <a:ln>
                          <a:noFill/>
                        </a:ln>
                        <a:solidFill>
                          <a:prstClr val="black"/>
                        </a:solidFill>
                        <a:effectLst/>
                        <a:uLnTx/>
                        <a:uFillTx/>
                        <a:latin typeface="KG Primary Penmanship 2" panose="02000506000000020003" pitchFamily="2" charset="77"/>
                        <a:ea typeface="+mn-ea"/>
                        <a:cs typeface="+mn-cs"/>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noFill/>
                  </a:tcPr>
                </a:tc>
                <a:tc>
                  <a:txBody>
                    <a:bodyPr/>
                    <a:lstStyle/>
                    <a:p>
                      <a:pPr marL="0" marR="0" lvl="0" indent="0" algn="ctr" defTabSz="731520" rtl="0" eaLnBrk="1" fontAlgn="auto" latinLnBrk="0" hangingPunct="1">
                        <a:lnSpc>
                          <a:spcPct val="100000"/>
                        </a:lnSpc>
                        <a:spcBef>
                          <a:spcPts val="0"/>
                        </a:spcBef>
                        <a:spcAft>
                          <a:spcPts val="0"/>
                        </a:spcAft>
                        <a:buClrTx/>
                        <a:buSzTx/>
                        <a:buFontTx/>
                        <a:buNone/>
                        <a:tabLst/>
                        <a:defRPr/>
                      </a:pPr>
                      <a:endParaRPr kumimoji="0" lang="en-US" sz="1440" b="0" i="0" u="none" strike="noStrike" kern="1200" cap="none" spc="0" normalizeH="0" baseline="0" noProof="0" dirty="0">
                        <a:ln>
                          <a:noFill/>
                        </a:ln>
                        <a:solidFill>
                          <a:prstClr val="black"/>
                        </a:solidFill>
                        <a:effectLst/>
                        <a:uLnTx/>
                        <a:uFillTx/>
                        <a:latin typeface="KG Primary Penmanship 2" panose="02000506000000020003" pitchFamily="2" charset="77"/>
                        <a:ea typeface="+mn-ea"/>
                        <a:cs typeface="+mn-cs"/>
                      </a:endParaRPr>
                    </a:p>
                  </a:txBody>
                  <a:tcPr anchor="ct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381208140"/>
                  </a:ext>
                </a:extLst>
              </a:tr>
            </a:tbl>
          </a:graphicData>
        </a:graphic>
      </p:graphicFrame>
      <p:sp>
        <p:nvSpPr>
          <p:cNvPr id="68" name="Pentagon 67">
            <a:extLst>
              <a:ext uri="{FF2B5EF4-FFF2-40B4-BE49-F238E27FC236}">
                <a16:creationId xmlns:a16="http://schemas.microsoft.com/office/drawing/2014/main" id="{7FB42E52-A521-EA41-BB13-11A0D6680BCF}"/>
              </a:ext>
            </a:extLst>
          </p:cNvPr>
          <p:cNvSpPr/>
          <p:nvPr/>
        </p:nvSpPr>
        <p:spPr>
          <a:xfrm>
            <a:off x="209566" y="6932159"/>
            <a:ext cx="5377960" cy="387350"/>
          </a:xfrm>
          <a:prstGeom prst="homePlate">
            <a:avLst>
              <a:gd name="adj" fmla="val 0"/>
            </a:avLst>
          </a:prstGeom>
          <a:solidFill>
            <a:schemeClr val="tx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US" sz="2000" dirty="0">
                <a:latin typeface="KG Primary Penmanship 2" panose="02000506000000020003" pitchFamily="2" charset="77"/>
              </a:rPr>
              <a:t>What We’re Learning This Week</a:t>
            </a:r>
          </a:p>
        </p:txBody>
      </p:sp>
      <p:sp>
        <p:nvSpPr>
          <p:cNvPr id="25" name="Rounded Rectangle 24">
            <a:extLst>
              <a:ext uri="{FF2B5EF4-FFF2-40B4-BE49-F238E27FC236}">
                <a16:creationId xmlns:a16="http://schemas.microsoft.com/office/drawing/2014/main" id="{528E6B09-7EAE-BB4E-8C8B-3AE17193CAF7}"/>
              </a:ext>
            </a:extLst>
          </p:cNvPr>
          <p:cNvSpPr/>
          <p:nvPr/>
        </p:nvSpPr>
        <p:spPr>
          <a:xfrm>
            <a:off x="200292" y="2412769"/>
            <a:ext cx="3327115" cy="2238836"/>
          </a:xfrm>
          <a:prstGeom prst="roundRect">
            <a:avLst>
              <a:gd name="adj" fmla="val 6993"/>
            </a:avLst>
          </a:prstGeom>
          <a:noFill/>
          <a:ln w="38100"/>
        </p:spPr>
        <p:style>
          <a:lnRef idx="2">
            <a:schemeClr val="dk1"/>
          </a:lnRef>
          <a:fillRef idx="1">
            <a:schemeClr val="lt1"/>
          </a:fillRef>
          <a:effectRef idx="0">
            <a:schemeClr val="dk1"/>
          </a:effectRef>
          <a:fontRef idx="minor">
            <a:schemeClr val="dk1"/>
          </a:fontRef>
        </p:style>
        <p:txBody>
          <a:bodyPr anchor="ctr"/>
          <a:lstStyle/>
          <a:p>
            <a:pPr algn="ctr" eaLnBrk="1" hangingPunct="1">
              <a:defRPr/>
            </a:pPr>
            <a:endParaRPr lang="en-US" dirty="0"/>
          </a:p>
        </p:txBody>
      </p:sp>
      <p:sp>
        <p:nvSpPr>
          <p:cNvPr id="23" name="Rectangle 22">
            <a:extLst>
              <a:ext uri="{FF2B5EF4-FFF2-40B4-BE49-F238E27FC236}">
                <a16:creationId xmlns:a16="http://schemas.microsoft.com/office/drawing/2014/main" id="{1AB009BB-5520-C641-909F-02A4ADB37CC0}"/>
              </a:ext>
            </a:extLst>
          </p:cNvPr>
          <p:cNvSpPr/>
          <p:nvPr/>
        </p:nvSpPr>
        <p:spPr>
          <a:xfrm>
            <a:off x="3666062" y="6116116"/>
            <a:ext cx="1898274" cy="50814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KG Primary Penmanship 2" panose="02000506000000020003" pitchFamily="2" charset="77"/>
              </a:rPr>
              <a:t>Type Important Reminder Here</a:t>
            </a:r>
          </a:p>
        </p:txBody>
      </p:sp>
    </p:spTree>
    <p:extLst>
      <p:ext uri="{BB962C8B-B14F-4D97-AF65-F5344CB8AC3E}">
        <p14:creationId xmlns:p14="http://schemas.microsoft.com/office/powerpoint/2010/main" val="15261660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37CF0A0-D13C-A949-A9D0-2EDB95A78DA9}"/>
              </a:ext>
            </a:extLst>
          </p:cNvPr>
          <p:cNvSpPr/>
          <p:nvPr/>
        </p:nvSpPr>
        <p:spPr>
          <a:xfrm>
            <a:off x="52498" y="1544273"/>
            <a:ext cx="7128779" cy="296266"/>
          </a:xfrm>
          <a:prstGeom prst="rect">
            <a:avLst/>
          </a:prstGeom>
          <a:solidFill>
            <a:schemeClr val="tx1"/>
          </a:solidFill>
          <a:ln w="57150">
            <a:solidFill>
              <a:schemeClr val="tx1"/>
            </a:solidFill>
          </a:ln>
        </p:spPr>
        <p:style>
          <a:lnRef idx="2">
            <a:schemeClr val="dk1"/>
          </a:lnRef>
          <a:fillRef idx="1">
            <a:schemeClr val="lt1"/>
          </a:fillRef>
          <a:effectRef idx="0">
            <a:schemeClr val="dk1"/>
          </a:effectRef>
          <a:fontRef idx="minor">
            <a:schemeClr val="dk1"/>
          </a:fontRef>
        </p:style>
        <p:txBody>
          <a:bodyPr anchor="ctr"/>
          <a:lstStyle/>
          <a:p>
            <a:pPr algn="ctr">
              <a:spcBef>
                <a:spcPct val="0"/>
              </a:spcBef>
            </a:pPr>
            <a:r>
              <a:rPr lang="en-US" altLang="en-US" sz="2000" dirty="0">
                <a:solidFill>
                  <a:schemeClr val="bg1"/>
                </a:solidFill>
                <a:latin typeface="KG Primary Penmanship 2" panose="02000506000000020003" pitchFamily="2" charset="77"/>
              </a:rPr>
              <a:t>The Week of October 24</a:t>
            </a:r>
            <a:r>
              <a:rPr lang="en-US" altLang="en-US" sz="2000" baseline="30000" dirty="0">
                <a:solidFill>
                  <a:schemeClr val="bg1"/>
                </a:solidFill>
                <a:latin typeface="KG Primary Penmanship 2" panose="02000506000000020003" pitchFamily="2" charset="77"/>
              </a:rPr>
              <a:t>th</a:t>
            </a:r>
            <a:r>
              <a:rPr lang="en-US" altLang="en-US" sz="2000" dirty="0">
                <a:solidFill>
                  <a:schemeClr val="bg1"/>
                </a:solidFill>
                <a:latin typeface="KG Primary Penmanship 2" panose="02000506000000020003" pitchFamily="2" charset="77"/>
              </a:rPr>
              <a:t>   </a:t>
            </a:r>
          </a:p>
        </p:txBody>
      </p:sp>
      <p:sp>
        <p:nvSpPr>
          <p:cNvPr id="16" name="TextBox 1">
            <a:extLst>
              <a:ext uri="{FF2B5EF4-FFF2-40B4-BE49-F238E27FC236}">
                <a16:creationId xmlns:a16="http://schemas.microsoft.com/office/drawing/2014/main" id="{8895DECD-F358-5248-87A6-76D9AB8E9E39}"/>
              </a:ext>
            </a:extLst>
          </p:cNvPr>
          <p:cNvSpPr txBox="1">
            <a:spLocks noChangeArrowheads="1"/>
          </p:cNvSpPr>
          <p:nvPr/>
        </p:nvSpPr>
        <p:spPr bwMode="auto">
          <a:xfrm>
            <a:off x="1580540" y="126516"/>
            <a:ext cx="5632248" cy="135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lnSpc>
                <a:spcPts val="4760"/>
              </a:lnSpc>
              <a:spcBef>
                <a:spcPct val="0"/>
              </a:spcBef>
              <a:buFontTx/>
              <a:buNone/>
            </a:pPr>
            <a:r>
              <a:rPr lang="en-US" altLang="en-US" sz="4800" b="1" dirty="0">
                <a:latin typeface="KG Primary Penmanship 2" panose="02000506000000020003" pitchFamily="2" charset="77"/>
              </a:rPr>
              <a:t>PreK 1 </a:t>
            </a:r>
          </a:p>
          <a:p>
            <a:pPr algn="ctr" eaLnBrk="1" hangingPunct="1">
              <a:lnSpc>
                <a:spcPts val="4760"/>
              </a:lnSpc>
              <a:spcBef>
                <a:spcPct val="0"/>
              </a:spcBef>
              <a:buFontTx/>
              <a:buNone/>
            </a:pPr>
            <a:r>
              <a:rPr lang="en-US" altLang="en-US" sz="4800" b="1" dirty="0">
                <a:latin typeface="KG Primary Penmanship 2" panose="02000506000000020003" pitchFamily="2" charset="77"/>
              </a:rPr>
              <a:t>Classroom News</a:t>
            </a:r>
          </a:p>
        </p:txBody>
      </p:sp>
      <p:sp>
        <p:nvSpPr>
          <p:cNvPr id="18" name="TextBox 3">
            <a:extLst>
              <a:ext uri="{FF2B5EF4-FFF2-40B4-BE49-F238E27FC236}">
                <a16:creationId xmlns:a16="http://schemas.microsoft.com/office/drawing/2014/main" id="{4A6F971E-1617-E443-B4D7-2CAB6E69C04D}"/>
              </a:ext>
            </a:extLst>
          </p:cNvPr>
          <p:cNvSpPr txBox="1">
            <a:spLocks noChangeArrowheads="1"/>
          </p:cNvSpPr>
          <p:nvPr/>
        </p:nvSpPr>
        <p:spPr bwMode="auto">
          <a:xfrm>
            <a:off x="1942" y="1839155"/>
            <a:ext cx="73152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400" dirty="0">
                <a:solidFill>
                  <a:srgbClr val="000000"/>
                </a:solidFill>
                <a:latin typeface="KG Primary Penmanship 2" panose="02000506000000020003" pitchFamily="2" charset="77"/>
              </a:rPr>
              <a:t>Email: </a:t>
            </a:r>
            <a:r>
              <a:rPr lang="en-US" altLang="en-US" sz="1400" dirty="0">
                <a:solidFill>
                  <a:srgbClr val="000000"/>
                </a:solidFill>
                <a:latin typeface="KG Primary Penmanship 2" panose="02000506000000020003" pitchFamily="2" charset="77"/>
                <a:hlinkClick r:id="rId3"/>
              </a:rPr>
              <a:t>prek1class@laramieopenschool.org</a:t>
            </a:r>
            <a:r>
              <a:rPr lang="en-US" altLang="en-US" sz="1400" dirty="0">
                <a:solidFill>
                  <a:srgbClr val="000000"/>
                </a:solidFill>
                <a:latin typeface="KG Primary Penmanship 2" panose="02000506000000020003" pitchFamily="2" charset="77"/>
              </a:rPr>
              <a:t> </a:t>
            </a:r>
          </a:p>
        </p:txBody>
      </p:sp>
      <p:sp>
        <p:nvSpPr>
          <p:cNvPr id="41" name="Rounded Rectangle 40">
            <a:extLst>
              <a:ext uri="{FF2B5EF4-FFF2-40B4-BE49-F238E27FC236}">
                <a16:creationId xmlns:a16="http://schemas.microsoft.com/office/drawing/2014/main" id="{C2C4D6D9-A17F-1848-9B0D-B57BA87849F6}"/>
              </a:ext>
            </a:extLst>
          </p:cNvPr>
          <p:cNvSpPr/>
          <p:nvPr/>
        </p:nvSpPr>
        <p:spPr>
          <a:xfrm>
            <a:off x="3820451" y="2412769"/>
            <a:ext cx="3324701" cy="1974174"/>
          </a:xfrm>
          <a:prstGeom prst="roundRect">
            <a:avLst>
              <a:gd name="adj" fmla="val 6993"/>
            </a:avLst>
          </a:prstGeom>
          <a:solidFill>
            <a:schemeClr val="bg1"/>
          </a:solidFill>
          <a:ln w="38100"/>
        </p:spPr>
        <p:style>
          <a:lnRef idx="2">
            <a:schemeClr val="dk1"/>
          </a:lnRef>
          <a:fillRef idx="1">
            <a:schemeClr val="lt1"/>
          </a:fillRef>
          <a:effectRef idx="0">
            <a:schemeClr val="dk1"/>
          </a:effectRef>
          <a:fontRef idx="minor">
            <a:schemeClr val="dk1"/>
          </a:fontRef>
        </p:style>
        <p:txBody>
          <a:bodyPr anchor="ctr"/>
          <a:lstStyle/>
          <a:p>
            <a:pPr algn="ctr" eaLnBrk="1" hangingPunct="1">
              <a:defRPr/>
            </a:pPr>
            <a:endParaRPr lang="en-US" dirty="0"/>
          </a:p>
        </p:txBody>
      </p:sp>
      <p:sp>
        <p:nvSpPr>
          <p:cNvPr id="44" name="Pentagon 43">
            <a:extLst>
              <a:ext uri="{FF2B5EF4-FFF2-40B4-BE49-F238E27FC236}">
                <a16:creationId xmlns:a16="http://schemas.microsoft.com/office/drawing/2014/main" id="{F74812C2-8EEF-684B-9A1B-33414AAFDB76}"/>
              </a:ext>
            </a:extLst>
          </p:cNvPr>
          <p:cNvSpPr/>
          <p:nvPr/>
        </p:nvSpPr>
        <p:spPr>
          <a:xfrm>
            <a:off x="3833504" y="2605404"/>
            <a:ext cx="3311648" cy="304211"/>
          </a:xfrm>
          <a:prstGeom prst="homePlate">
            <a:avLst>
              <a:gd name="adj" fmla="val 0"/>
            </a:avLst>
          </a:prstGeom>
          <a:solidFill>
            <a:schemeClr val="tx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US" sz="2000" dirty="0">
                <a:latin typeface="KG Primary Penmanship 2" panose="02000506000000020003" pitchFamily="2" charset="77"/>
              </a:rPr>
              <a:t>Reminders</a:t>
            </a:r>
          </a:p>
        </p:txBody>
      </p:sp>
      <p:sp>
        <p:nvSpPr>
          <p:cNvPr id="47" name="TextBox 13">
            <a:extLst>
              <a:ext uri="{FF2B5EF4-FFF2-40B4-BE49-F238E27FC236}">
                <a16:creationId xmlns:a16="http://schemas.microsoft.com/office/drawing/2014/main" id="{70DDA4B4-8E28-7C4B-A458-FF1EF187988B}"/>
              </a:ext>
            </a:extLst>
          </p:cNvPr>
          <p:cNvSpPr txBox="1">
            <a:spLocks noChangeArrowheads="1"/>
          </p:cNvSpPr>
          <p:nvPr/>
        </p:nvSpPr>
        <p:spPr bwMode="auto">
          <a:xfrm>
            <a:off x="3833504" y="3076607"/>
            <a:ext cx="298530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None/>
            </a:pPr>
            <a:r>
              <a:rPr lang="en-US" altLang="en-US" sz="1800" dirty="0">
                <a:latin typeface="KG Primary Penmanship 2" panose="02000506000000020003" pitchFamily="2" charset="77"/>
              </a:rPr>
              <a:t>October 31</a:t>
            </a:r>
            <a:r>
              <a:rPr lang="en-US" altLang="en-US" sz="1800" baseline="30000" dirty="0">
                <a:latin typeface="KG Primary Penmanship 2" panose="02000506000000020003" pitchFamily="2" charset="77"/>
              </a:rPr>
              <a:t>st</a:t>
            </a:r>
            <a:r>
              <a:rPr lang="en-US" altLang="en-US" sz="1800" dirty="0">
                <a:latin typeface="KG Primary Penmanship 2" panose="02000506000000020003" pitchFamily="2" charset="77"/>
              </a:rPr>
              <a:t> – Halloween party 10a.m.-11a.m. </a:t>
            </a:r>
          </a:p>
          <a:p>
            <a:pPr>
              <a:spcBef>
                <a:spcPct val="0"/>
              </a:spcBef>
              <a:buNone/>
            </a:pPr>
            <a:r>
              <a:rPr lang="en-US" altLang="en-US" sz="1800" dirty="0">
                <a:latin typeface="KG Primary Penmanship 2" panose="02000506000000020003" pitchFamily="2" charset="77"/>
              </a:rPr>
              <a:t>Halloween costume parade 11:15 a.m.</a:t>
            </a:r>
          </a:p>
        </p:txBody>
      </p:sp>
      <p:sp>
        <p:nvSpPr>
          <p:cNvPr id="60" name="Pentagon 59">
            <a:extLst>
              <a:ext uri="{FF2B5EF4-FFF2-40B4-BE49-F238E27FC236}">
                <a16:creationId xmlns:a16="http://schemas.microsoft.com/office/drawing/2014/main" id="{93261D0B-A158-9641-8171-9D61CCF7B826}"/>
              </a:ext>
            </a:extLst>
          </p:cNvPr>
          <p:cNvSpPr/>
          <p:nvPr/>
        </p:nvSpPr>
        <p:spPr>
          <a:xfrm>
            <a:off x="200291" y="2605404"/>
            <a:ext cx="3307327" cy="387350"/>
          </a:xfrm>
          <a:prstGeom prst="homePlate">
            <a:avLst>
              <a:gd name="adj" fmla="val 0"/>
            </a:avLst>
          </a:prstGeom>
          <a:solidFill>
            <a:schemeClr val="tx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US" sz="2000" dirty="0">
                <a:latin typeface="KG Primary Penmanship 2" panose="02000506000000020003" pitchFamily="2" charset="77"/>
              </a:rPr>
              <a:t>Important Dates</a:t>
            </a:r>
          </a:p>
        </p:txBody>
      </p:sp>
      <p:sp>
        <p:nvSpPr>
          <p:cNvPr id="61" name="TextBox 13">
            <a:extLst>
              <a:ext uri="{FF2B5EF4-FFF2-40B4-BE49-F238E27FC236}">
                <a16:creationId xmlns:a16="http://schemas.microsoft.com/office/drawing/2014/main" id="{22AD7286-32B2-4145-8D84-C6AC7DC8BBAE}"/>
              </a:ext>
            </a:extLst>
          </p:cNvPr>
          <p:cNvSpPr txBox="1">
            <a:spLocks noChangeArrowheads="1"/>
          </p:cNvSpPr>
          <p:nvPr/>
        </p:nvSpPr>
        <p:spPr bwMode="auto">
          <a:xfrm>
            <a:off x="310283" y="3076607"/>
            <a:ext cx="3163468"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285750" indent="-285750">
              <a:spcBef>
                <a:spcPct val="0"/>
              </a:spcBef>
            </a:pPr>
            <a:r>
              <a:rPr lang="en-US" altLang="en-US" sz="1400" dirty="0">
                <a:latin typeface="KG Primary Penmanship 2" panose="02000506000000020003" pitchFamily="2" charset="77"/>
              </a:rPr>
              <a:t>October 26</a:t>
            </a:r>
            <a:r>
              <a:rPr lang="en-US" altLang="en-US" sz="1400" baseline="30000" dirty="0">
                <a:latin typeface="KG Primary Penmanship 2" panose="02000506000000020003" pitchFamily="2" charset="77"/>
              </a:rPr>
              <a:t>th</a:t>
            </a:r>
            <a:r>
              <a:rPr lang="en-US" altLang="en-US" sz="1400" dirty="0">
                <a:latin typeface="KG Primary Penmanship 2" panose="02000506000000020003" pitchFamily="2" charset="77"/>
              </a:rPr>
              <a:t> P/T Conf. afternoon </a:t>
            </a:r>
          </a:p>
          <a:p>
            <a:pPr marL="285750" indent="-285750">
              <a:spcBef>
                <a:spcPct val="0"/>
              </a:spcBef>
            </a:pPr>
            <a:r>
              <a:rPr lang="en-US" altLang="en-US" sz="1400" dirty="0">
                <a:latin typeface="KG Primary Penmanship 2" panose="02000506000000020003" pitchFamily="2" charset="77"/>
              </a:rPr>
              <a:t>October 26</a:t>
            </a:r>
            <a:r>
              <a:rPr lang="en-US" altLang="en-US" sz="1400" baseline="30000" dirty="0">
                <a:latin typeface="KG Primary Penmanship 2" panose="02000506000000020003" pitchFamily="2" charset="77"/>
              </a:rPr>
              <a:t>th</a:t>
            </a:r>
            <a:r>
              <a:rPr lang="en-US" altLang="en-US" sz="1400" dirty="0">
                <a:latin typeface="KG Primary Penmanship 2" panose="02000506000000020003" pitchFamily="2" charset="77"/>
              </a:rPr>
              <a:t> 11:30 pick up </a:t>
            </a:r>
          </a:p>
          <a:p>
            <a:pPr marL="285750" indent="-285750">
              <a:spcBef>
                <a:spcPct val="0"/>
              </a:spcBef>
            </a:pPr>
            <a:r>
              <a:rPr lang="en-US" altLang="en-US" sz="1400" dirty="0">
                <a:latin typeface="KG Primary Penmanship 2" panose="02000506000000020003" pitchFamily="2" charset="77"/>
              </a:rPr>
              <a:t>October 27</a:t>
            </a:r>
            <a:r>
              <a:rPr lang="en-US" altLang="en-US" sz="1400" baseline="30000" dirty="0">
                <a:latin typeface="KG Primary Penmanship 2" panose="02000506000000020003" pitchFamily="2" charset="77"/>
              </a:rPr>
              <a:t>th</a:t>
            </a:r>
            <a:r>
              <a:rPr lang="en-US" altLang="en-US" sz="1400" dirty="0">
                <a:latin typeface="KG Primary Penmanship 2" panose="02000506000000020003" pitchFamily="2" charset="77"/>
              </a:rPr>
              <a:t>/28</a:t>
            </a:r>
            <a:r>
              <a:rPr lang="en-US" altLang="en-US" sz="1400" baseline="30000" dirty="0">
                <a:latin typeface="KG Primary Penmanship 2" panose="02000506000000020003" pitchFamily="2" charset="77"/>
              </a:rPr>
              <a:t>th</a:t>
            </a:r>
            <a:r>
              <a:rPr lang="en-US" altLang="en-US" sz="1400" dirty="0">
                <a:latin typeface="KG Primary Penmanship 2" panose="02000506000000020003" pitchFamily="2" charset="77"/>
              </a:rPr>
              <a:t> School Closed </a:t>
            </a:r>
          </a:p>
        </p:txBody>
      </p:sp>
      <p:sp>
        <p:nvSpPr>
          <p:cNvPr id="62" name="Rounded Rectangle 61">
            <a:extLst>
              <a:ext uri="{FF2B5EF4-FFF2-40B4-BE49-F238E27FC236}">
                <a16:creationId xmlns:a16="http://schemas.microsoft.com/office/drawing/2014/main" id="{A427C07E-575B-B948-8802-88A5ADD8DC09}"/>
              </a:ext>
            </a:extLst>
          </p:cNvPr>
          <p:cNvSpPr/>
          <p:nvPr/>
        </p:nvSpPr>
        <p:spPr>
          <a:xfrm>
            <a:off x="186376" y="4735459"/>
            <a:ext cx="5601030" cy="1856150"/>
          </a:xfrm>
          <a:prstGeom prst="roundRect">
            <a:avLst>
              <a:gd name="adj" fmla="val 6662"/>
            </a:avLst>
          </a:prstGeom>
          <a:noFill/>
          <a:ln w="38100"/>
        </p:spPr>
        <p:style>
          <a:lnRef idx="2">
            <a:schemeClr val="dk1"/>
          </a:lnRef>
          <a:fillRef idx="1">
            <a:schemeClr val="lt1"/>
          </a:fillRef>
          <a:effectRef idx="0">
            <a:schemeClr val="dk1"/>
          </a:effectRef>
          <a:fontRef idx="minor">
            <a:schemeClr val="dk1"/>
          </a:fontRef>
        </p:style>
        <p:txBody>
          <a:bodyPr anchor="ctr"/>
          <a:lstStyle/>
          <a:p>
            <a:pPr algn="ctr" eaLnBrk="1" hangingPunct="1">
              <a:defRPr/>
            </a:pPr>
            <a:endParaRPr lang="en-US" dirty="0"/>
          </a:p>
          <a:p>
            <a:pPr algn="ctr" eaLnBrk="1" hangingPunct="1">
              <a:defRPr/>
            </a:pPr>
            <a:r>
              <a:rPr lang="en-US" sz="1200" dirty="0"/>
              <a:t>Wednesday is a half day with pick up at 11:30 a.m. There is no lunch or after school. We will also have a pajama day on Wednesday.  Kids can dress in their favorite PJ’s if they want.  Thursday and Friday the school is closed. We will return on Monday for our Halloween party. Kids can wear costumes to school and all day if they would like to. We will probably be active in the afternoon so a change of clothes would be a good idea if your child stays all day.  Thanks! </a:t>
            </a:r>
          </a:p>
        </p:txBody>
      </p:sp>
      <p:sp>
        <p:nvSpPr>
          <p:cNvPr id="63" name="Pentagon 62">
            <a:extLst>
              <a:ext uri="{FF2B5EF4-FFF2-40B4-BE49-F238E27FC236}">
                <a16:creationId xmlns:a16="http://schemas.microsoft.com/office/drawing/2014/main" id="{45F8C141-AD85-F04B-93A6-06374A8438B6}"/>
              </a:ext>
            </a:extLst>
          </p:cNvPr>
          <p:cNvSpPr/>
          <p:nvPr/>
        </p:nvSpPr>
        <p:spPr>
          <a:xfrm>
            <a:off x="236786" y="4917442"/>
            <a:ext cx="5577840" cy="192635"/>
          </a:xfrm>
          <a:prstGeom prst="homePlate">
            <a:avLst>
              <a:gd name="adj" fmla="val 0"/>
            </a:avLst>
          </a:prstGeom>
          <a:solidFill>
            <a:schemeClr val="tx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US" sz="2000" dirty="0">
                <a:latin typeface="KG Primary Penmanship 2" panose="02000506000000020003" pitchFamily="2" charset="77"/>
              </a:rPr>
              <a:t>News </a:t>
            </a:r>
          </a:p>
        </p:txBody>
      </p:sp>
      <p:sp>
        <p:nvSpPr>
          <p:cNvPr id="67" name="Rounded Rectangle 66">
            <a:extLst>
              <a:ext uri="{FF2B5EF4-FFF2-40B4-BE49-F238E27FC236}">
                <a16:creationId xmlns:a16="http://schemas.microsoft.com/office/drawing/2014/main" id="{27DB1CE5-FE7A-7C44-AC1B-C262319AF9A4}"/>
              </a:ext>
            </a:extLst>
          </p:cNvPr>
          <p:cNvSpPr/>
          <p:nvPr/>
        </p:nvSpPr>
        <p:spPr>
          <a:xfrm>
            <a:off x="186376" y="6740696"/>
            <a:ext cx="5614088" cy="2115921"/>
          </a:xfrm>
          <a:prstGeom prst="roundRect">
            <a:avLst>
              <a:gd name="adj" fmla="val 6662"/>
            </a:avLst>
          </a:prstGeom>
          <a:noFill/>
          <a:ln w="38100"/>
        </p:spPr>
        <p:style>
          <a:lnRef idx="2">
            <a:schemeClr val="dk1"/>
          </a:lnRef>
          <a:fillRef idx="1">
            <a:schemeClr val="lt1"/>
          </a:fillRef>
          <a:effectRef idx="0">
            <a:schemeClr val="dk1"/>
          </a:effectRef>
          <a:fontRef idx="minor">
            <a:schemeClr val="dk1"/>
          </a:fontRef>
        </p:style>
        <p:txBody>
          <a:bodyPr anchor="ctr"/>
          <a:lstStyle/>
          <a:p>
            <a:pPr algn="ctr" eaLnBrk="1" hangingPunct="1">
              <a:defRPr/>
            </a:pPr>
            <a:endParaRPr lang="en-US" dirty="0"/>
          </a:p>
          <a:p>
            <a:pPr algn="ctr" eaLnBrk="1" hangingPunct="1">
              <a:defRPr/>
            </a:pPr>
            <a:r>
              <a:rPr lang="en-US" dirty="0"/>
              <a:t> We will enjoy some fun Halloween crafts and activities this week as we prepare for the big day. Please check cubbies to make sure extra clothes are weather appropriate( long pants, long sleeve shirts, etc.) </a:t>
            </a:r>
          </a:p>
        </p:txBody>
      </p:sp>
      <p:sp>
        <p:nvSpPr>
          <p:cNvPr id="68" name="Pentagon 67">
            <a:extLst>
              <a:ext uri="{FF2B5EF4-FFF2-40B4-BE49-F238E27FC236}">
                <a16:creationId xmlns:a16="http://schemas.microsoft.com/office/drawing/2014/main" id="{7FB42E52-A521-EA41-BB13-11A0D6680BCF}"/>
              </a:ext>
            </a:extLst>
          </p:cNvPr>
          <p:cNvSpPr/>
          <p:nvPr/>
        </p:nvSpPr>
        <p:spPr>
          <a:xfrm>
            <a:off x="222624" y="6794848"/>
            <a:ext cx="5577840" cy="387350"/>
          </a:xfrm>
          <a:prstGeom prst="homePlate">
            <a:avLst>
              <a:gd name="adj" fmla="val 0"/>
            </a:avLst>
          </a:prstGeom>
          <a:solidFill>
            <a:schemeClr val="tx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US" sz="2000" dirty="0">
                <a:latin typeface="KG Primary Penmanship 2" panose="02000506000000020003" pitchFamily="2" charset="77"/>
              </a:rPr>
              <a:t>What We’re Learning This Week</a:t>
            </a:r>
          </a:p>
        </p:txBody>
      </p:sp>
      <p:sp>
        <p:nvSpPr>
          <p:cNvPr id="25" name="Rounded Rectangle 24">
            <a:extLst>
              <a:ext uri="{FF2B5EF4-FFF2-40B4-BE49-F238E27FC236}">
                <a16:creationId xmlns:a16="http://schemas.microsoft.com/office/drawing/2014/main" id="{528E6B09-7EAE-BB4E-8C8B-3AE17193CAF7}"/>
              </a:ext>
            </a:extLst>
          </p:cNvPr>
          <p:cNvSpPr/>
          <p:nvPr/>
        </p:nvSpPr>
        <p:spPr>
          <a:xfrm>
            <a:off x="200292" y="2412770"/>
            <a:ext cx="3327115" cy="1856150"/>
          </a:xfrm>
          <a:prstGeom prst="roundRect">
            <a:avLst>
              <a:gd name="adj" fmla="val 6993"/>
            </a:avLst>
          </a:prstGeom>
          <a:noFill/>
          <a:ln w="38100"/>
        </p:spPr>
        <p:style>
          <a:lnRef idx="2">
            <a:schemeClr val="dk1"/>
          </a:lnRef>
          <a:fillRef idx="1">
            <a:schemeClr val="lt1"/>
          </a:fillRef>
          <a:effectRef idx="0">
            <a:schemeClr val="dk1"/>
          </a:effectRef>
          <a:fontRef idx="minor">
            <a:schemeClr val="dk1"/>
          </a:fontRef>
        </p:style>
        <p:txBody>
          <a:bodyPr anchor="ctr"/>
          <a:lstStyle/>
          <a:p>
            <a:pPr algn="ctr" eaLnBrk="1" hangingPunct="1">
              <a:defRPr/>
            </a:pPr>
            <a:endParaRPr lang="en-US" dirty="0"/>
          </a:p>
        </p:txBody>
      </p:sp>
      <p:sp>
        <p:nvSpPr>
          <p:cNvPr id="2" name="Rectangle 1">
            <a:extLst>
              <a:ext uri="{FF2B5EF4-FFF2-40B4-BE49-F238E27FC236}">
                <a16:creationId xmlns:a16="http://schemas.microsoft.com/office/drawing/2014/main" id="{635DFB6B-5DD3-3E48-A3E8-6F42BE6900CE}"/>
              </a:ext>
            </a:extLst>
          </p:cNvPr>
          <p:cNvSpPr/>
          <p:nvPr/>
        </p:nvSpPr>
        <p:spPr>
          <a:xfrm>
            <a:off x="69422" y="43794"/>
            <a:ext cx="7193280" cy="9513761"/>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14394246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35DFB6B-5DD3-3E48-A3E8-6F42BE6900CE}"/>
              </a:ext>
            </a:extLst>
          </p:cNvPr>
          <p:cNvSpPr/>
          <p:nvPr/>
        </p:nvSpPr>
        <p:spPr>
          <a:xfrm>
            <a:off x="69422" y="43794"/>
            <a:ext cx="7193280" cy="9513761"/>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637CF0A0-D13C-A949-A9D0-2EDB95A78DA9}"/>
              </a:ext>
            </a:extLst>
          </p:cNvPr>
          <p:cNvSpPr/>
          <p:nvPr/>
        </p:nvSpPr>
        <p:spPr>
          <a:xfrm>
            <a:off x="91723" y="1511023"/>
            <a:ext cx="7132320" cy="296266"/>
          </a:xfrm>
          <a:prstGeom prst="rect">
            <a:avLst/>
          </a:prstGeom>
          <a:solidFill>
            <a:schemeClr val="tx1"/>
          </a:solidFill>
          <a:ln w="57150">
            <a:solidFill>
              <a:schemeClr val="tx1"/>
            </a:solidFill>
          </a:ln>
        </p:spPr>
        <p:style>
          <a:lnRef idx="2">
            <a:schemeClr val="dk1"/>
          </a:lnRef>
          <a:fillRef idx="1">
            <a:schemeClr val="lt1"/>
          </a:fillRef>
          <a:effectRef idx="0">
            <a:schemeClr val="dk1"/>
          </a:effectRef>
          <a:fontRef idx="minor">
            <a:schemeClr val="dk1"/>
          </a:fontRef>
        </p:style>
        <p:txBody>
          <a:bodyPr anchor="ctr"/>
          <a:lstStyle/>
          <a:p>
            <a:pPr algn="ctr">
              <a:spcBef>
                <a:spcPct val="0"/>
              </a:spcBef>
            </a:pPr>
            <a:r>
              <a:rPr lang="en-US" altLang="en-US" sz="2000" dirty="0">
                <a:solidFill>
                  <a:schemeClr val="bg1"/>
                </a:solidFill>
                <a:latin typeface="KG Primary Penmanship 2" panose="02000506000000020003" pitchFamily="2" charset="77"/>
              </a:rPr>
              <a:t>The Week of October 17</a:t>
            </a:r>
            <a:r>
              <a:rPr lang="en-US" altLang="en-US" sz="2000" baseline="30000" dirty="0">
                <a:solidFill>
                  <a:schemeClr val="bg1"/>
                </a:solidFill>
                <a:latin typeface="KG Primary Penmanship 2" panose="02000506000000020003" pitchFamily="2" charset="77"/>
              </a:rPr>
              <a:t>TH</a:t>
            </a:r>
            <a:r>
              <a:rPr lang="en-US" altLang="en-US" sz="2000" dirty="0">
                <a:solidFill>
                  <a:schemeClr val="bg1"/>
                </a:solidFill>
                <a:latin typeface="KG Primary Penmanship 2" panose="02000506000000020003" pitchFamily="2" charset="77"/>
              </a:rPr>
              <a:t> ,2022</a:t>
            </a:r>
          </a:p>
        </p:txBody>
      </p:sp>
      <p:sp>
        <p:nvSpPr>
          <p:cNvPr id="16" name="TextBox 1">
            <a:extLst>
              <a:ext uri="{FF2B5EF4-FFF2-40B4-BE49-F238E27FC236}">
                <a16:creationId xmlns:a16="http://schemas.microsoft.com/office/drawing/2014/main" id="{8895DECD-F358-5248-87A6-76D9AB8E9E39}"/>
              </a:ext>
            </a:extLst>
          </p:cNvPr>
          <p:cNvSpPr txBox="1">
            <a:spLocks noChangeArrowheads="1"/>
          </p:cNvSpPr>
          <p:nvPr/>
        </p:nvSpPr>
        <p:spPr bwMode="auto">
          <a:xfrm>
            <a:off x="1649896" y="126516"/>
            <a:ext cx="5562891" cy="135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lnSpc>
                <a:spcPts val="4760"/>
              </a:lnSpc>
              <a:spcBef>
                <a:spcPct val="0"/>
              </a:spcBef>
              <a:buFontTx/>
              <a:buNone/>
            </a:pPr>
            <a:r>
              <a:rPr lang="en-US" altLang="en-US" sz="4800" b="1" dirty="0">
                <a:latin typeface="KG Primary Penmanship 2" panose="02000506000000020003" pitchFamily="2" charset="77"/>
              </a:rPr>
              <a:t>Pre-K </a:t>
            </a:r>
          </a:p>
          <a:p>
            <a:pPr algn="ctr" eaLnBrk="1" hangingPunct="1">
              <a:lnSpc>
                <a:spcPts val="4760"/>
              </a:lnSpc>
              <a:spcBef>
                <a:spcPct val="0"/>
              </a:spcBef>
              <a:buFontTx/>
              <a:buNone/>
            </a:pPr>
            <a:r>
              <a:rPr lang="en-US" altLang="en-US" sz="4800" b="1" dirty="0">
                <a:latin typeface="KG Primary Penmanship 2" panose="02000506000000020003" pitchFamily="2" charset="77"/>
              </a:rPr>
              <a:t>Classroom News</a:t>
            </a:r>
          </a:p>
        </p:txBody>
      </p:sp>
      <p:sp>
        <p:nvSpPr>
          <p:cNvPr id="18" name="TextBox 3">
            <a:extLst>
              <a:ext uri="{FF2B5EF4-FFF2-40B4-BE49-F238E27FC236}">
                <a16:creationId xmlns:a16="http://schemas.microsoft.com/office/drawing/2014/main" id="{4A6F971E-1617-E443-B4D7-2CAB6E69C04D}"/>
              </a:ext>
            </a:extLst>
          </p:cNvPr>
          <p:cNvSpPr txBox="1">
            <a:spLocks noChangeArrowheads="1"/>
          </p:cNvSpPr>
          <p:nvPr/>
        </p:nvSpPr>
        <p:spPr bwMode="auto">
          <a:xfrm>
            <a:off x="-15508" y="1828485"/>
            <a:ext cx="7315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400" dirty="0">
                <a:solidFill>
                  <a:srgbClr val="000000"/>
                </a:solidFill>
                <a:latin typeface="KG Primary Penmanship 2" panose="02000506000000020003" pitchFamily="2" charset="77"/>
              </a:rPr>
              <a:t>Email: prek1class@laramieiopenschool.org</a:t>
            </a:r>
          </a:p>
          <a:p>
            <a:pPr algn="ctr" eaLnBrk="1" hangingPunct="1">
              <a:spcBef>
                <a:spcPct val="0"/>
              </a:spcBef>
              <a:buFontTx/>
              <a:buNone/>
            </a:pPr>
            <a:endParaRPr lang="en-US" altLang="en-US" sz="1400" dirty="0">
              <a:solidFill>
                <a:srgbClr val="000000"/>
              </a:solidFill>
              <a:latin typeface="KG Primary Penmanship 2" panose="02000506000000020003" pitchFamily="2" charset="77"/>
            </a:endParaRPr>
          </a:p>
        </p:txBody>
      </p:sp>
      <p:sp>
        <p:nvSpPr>
          <p:cNvPr id="41" name="Rounded Rectangle 40">
            <a:extLst>
              <a:ext uri="{FF2B5EF4-FFF2-40B4-BE49-F238E27FC236}">
                <a16:creationId xmlns:a16="http://schemas.microsoft.com/office/drawing/2014/main" id="{C2C4D6D9-A17F-1848-9B0D-B57BA87849F6}"/>
              </a:ext>
            </a:extLst>
          </p:cNvPr>
          <p:cNvSpPr/>
          <p:nvPr/>
        </p:nvSpPr>
        <p:spPr>
          <a:xfrm>
            <a:off x="3820451" y="2458004"/>
            <a:ext cx="3324701" cy="1512137"/>
          </a:xfrm>
          <a:prstGeom prst="roundRect">
            <a:avLst>
              <a:gd name="adj" fmla="val 6993"/>
            </a:avLst>
          </a:prstGeom>
          <a:noFill/>
          <a:ln w="38100"/>
        </p:spPr>
        <p:style>
          <a:lnRef idx="2">
            <a:schemeClr val="dk1"/>
          </a:lnRef>
          <a:fillRef idx="1">
            <a:schemeClr val="lt1"/>
          </a:fillRef>
          <a:effectRef idx="0">
            <a:schemeClr val="dk1"/>
          </a:effectRef>
          <a:fontRef idx="minor">
            <a:schemeClr val="dk1"/>
          </a:fontRef>
        </p:style>
        <p:txBody>
          <a:bodyPr anchor="ctr"/>
          <a:lstStyle/>
          <a:p>
            <a:pPr algn="ctr" eaLnBrk="1" hangingPunct="1">
              <a:defRPr/>
            </a:pPr>
            <a:endParaRPr lang="en-US" dirty="0"/>
          </a:p>
          <a:p>
            <a:pPr algn="ctr" eaLnBrk="1" hangingPunct="1">
              <a:defRPr/>
            </a:pPr>
            <a:endParaRPr lang="en-US" sz="1600" dirty="0"/>
          </a:p>
          <a:p>
            <a:pPr algn="ctr" eaLnBrk="1" hangingPunct="1">
              <a:defRPr/>
            </a:pPr>
            <a:r>
              <a:rPr lang="en-US" sz="1600" dirty="0"/>
              <a:t>Please bring a swimsuit, towel and bag for swimming on Wednesday afternoon </a:t>
            </a:r>
          </a:p>
        </p:txBody>
      </p:sp>
      <p:sp>
        <p:nvSpPr>
          <p:cNvPr id="44" name="Pentagon 43">
            <a:extLst>
              <a:ext uri="{FF2B5EF4-FFF2-40B4-BE49-F238E27FC236}">
                <a16:creationId xmlns:a16="http://schemas.microsoft.com/office/drawing/2014/main" id="{F74812C2-8EEF-684B-9A1B-33414AAFDB76}"/>
              </a:ext>
            </a:extLst>
          </p:cNvPr>
          <p:cNvSpPr/>
          <p:nvPr/>
        </p:nvSpPr>
        <p:spPr>
          <a:xfrm>
            <a:off x="3833504" y="2605404"/>
            <a:ext cx="3311648" cy="387350"/>
          </a:xfrm>
          <a:prstGeom prst="homePlate">
            <a:avLst>
              <a:gd name="adj" fmla="val 0"/>
            </a:avLst>
          </a:prstGeom>
          <a:solidFill>
            <a:schemeClr val="tx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US" sz="2000" dirty="0">
                <a:latin typeface="KG Primary Penmanship 2" panose="02000506000000020003" pitchFamily="2" charset="77"/>
              </a:rPr>
              <a:t>Reminders</a:t>
            </a:r>
          </a:p>
        </p:txBody>
      </p:sp>
      <p:sp>
        <p:nvSpPr>
          <p:cNvPr id="60" name="Pentagon 59">
            <a:extLst>
              <a:ext uri="{FF2B5EF4-FFF2-40B4-BE49-F238E27FC236}">
                <a16:creationId xmlns:a16="http://schemas.microsoft.com/office/drawing/2014/main" id="{93261D0B-A158-9641-8171-9D61CCF7B826}"/>
              </a:ext>
            </a:extLst>
          </p:cNvPr>
          <p:cNvSpPr/>
          <p:nvPr/>
        </p:nvSpPr>
        <p:spPr>
          <a:xfrm>
            <a:off x="200291" y="2605404"/>
            <a:ext cx="3307327" cy="387350"/>
          </a:xfrm>
          <a:prstGeom prst="homePlate">
            <a:avLst>
              <a:gd name="adj" fmla="val 0"/>
            </a:avLst>
          </a:prstGeom>
          <a:solidFill>
            <a:schemeClr val="tx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US" sz="2000" dirty="0">
                <a:latin typeface="KG Primary Penmanship 2" panose="02000506000000020003" pitchFamily="2" charset="77"/>
              </a:rPr>
              <a:t>Important Dates</a:t>
            </a:r>
          </a:p>
        </p:txBody>
      </p:sp>
      <p:sp>
        <p:nvSpPr>
          <p:cNvPr id="61" name="TextBox 13">
            <a:extLst>
              <a:ext uri="{FF2B5EF4-FFF2-40B4-BE49-F238E27FC236}">
                <a16:creationId xmlns:a16="http://schemas.microsoft.com/office/drawing/2014/main" id="{22AD7286-32B2-4145-8D84-C6AC7DC8BBAE}"/>
              </a:ext>
            </a:extLst>
          </p:cNvPr>
          <p:cNvSpPr txBox="1">
            <a:spLocks noChangeArrowheads="1"/>
          </p:cNvSpPr>
          <p:nvPr/>
        </p:nvSpPr>
        <p:spPr bwMode="auto">
          <a:xfrm>
            <a:off x="310283" y="3076607"/>
            <a:ext cx="316346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dirty="0">
                <a:latin typeface="KG Primary Penmanship 2" panose="02000506000000020003" pitchFamily="2" charset="77"/>
              </a:rPr>
              <a:t> October 20</a:t>
            </a:r>
            <a:r>
              <a:rPr lang="en-US" altLang="en-US" sz="1800" baseline="30000" dirty="0">
                <a:latin typeface="KG Primary Penmanship 2" panose="02000506000000020003" pitchFamily="2" charset="77"/>
              </a:rPr>
              <a:t>th</a:t>
            </a:r>
            <a:r>
              <a:rPr lang="en-US" altLang="en-US" sz="1800" dirty="0">
                <a:latin typeface="KG Primary Penmanship 2" panose="02000506000000020003" pitchFamily="2" charset="77"/>
              </a:rPr>
              <a:t> and 26</a:t>
            </a:r>
            <a:r>
              <a:rPr lang="en-US" altLang="en-US" sz="1800" baseline="30000" dirty="0">
                <a:latin typeface="KG Primary Penmanship 2" panose="02000506000000020003" pitchFamily="2" charset="77"/>
              </a:rPr>
              <a:t>th</a:t>
            </a:r>
            <a:r>
              <a:rPr lang="en-US" altLang="en-US" sz="1800" dirty="0">
                <a:latin typeface="KG Primary Penmanship 2" panose="02000506000000020003" pitchFamily="2" charset="77"/>
              </a:rPr>
              <a:t>  P/T Conferences</a:t>
            </a:r>
          </a:p>
          <a:p>
            <a:pPr eaLnBrk="1" hangingPunct="1">
              <a:spcBef>
                <a:spcPct val="0"/>
              </a:spcBef>
              <a:buFontTx/>
              <a:buNone/>
            </a:pPr>
            <a:r>
              <a:rPr lang="en-US" altLang="en-US" sz="1800" dirty="0">
                <a:latin typeface="KG Primary Penmanship 2" panose="02000506000000020003" pitchFamily="2" charset="77"/>
              </a:rPr>
              <a:t>October 31</a:t>
            </a:r>
            <a:r>
              <a:rPr lang="en-US" altLang="en-US" sz="1800" baseline="30000" dirty="0">
                <a:latin typeface="KG Primary Penmanship 2" panose="02000506000000020003" pitchFamily="2" charset="77"/>
              </a:rPr>
              <a:t>st</a:t>
            </a:r>
            <a:r>
              <a:rPr lang="en-US" altLang="en-US" sz="1800" dirty="0">
                <a:latin typeface="KG Primary Penmanship 2" panose="02000506000000020003" pitchFamily="2" charset="77"/>
              </a:rPr>
              <a:t> – Halloween Party 10 a.m. </a:t>
            </a:r>
          </a:p>
        </p:txBody>
      </p:sp>
      <p:sp>
        <p:nvSpPr>
          <p:cNvPr id="62" name="Rounded Rectangle 61">
            <a:extLst>
              <a:ext uri="{FF2B5EF4-FFF2-40B4-BE49-F238E27FC236}">
                <a16:creationId xmlns:a16="http://schemas.microsoft.com/office/drawing/2014/main" id="{A427C07E-575B-B948-8802-88A5ADD8DC09}"/>
              </a:ext>
            </a:extLst>
          </p:cNvPr>
          <p:cNvSpPr/>
          <p:nvPr/>
        </p:nvSpPr>
        <p:spPr>
          <a:xfrm>
            <a:off x="186376" y="4807114"/>
            <a:ext cx="6514870" cy="1784493"/>
          </a:xfrm>
          <a:prstGeom prst="roundRect">
            <a:avLst>
              <a:gd name="adj" fmla="val 6662"/>
            </a:avLst>
          </a:prstGeom>
          <a:noFill/>
          <a:ln w="38100"/>
        </p:spPr>
        <p:style>
          <a:lnRef idx="2">
            <a:schemeClr val="dk1"/>
          </a:lnRef>
          <a:fillRef idx="1">
            <a:schemeClr val="lt1"/>
          </a:fillRef>
          <a:effectRef idx="0">
            <a:schemeClr val="dk1"/>
          </a:effectRef>
          <a:fontRef idx="minor">
            <a:schemeClr val="dk1"/>
          </a:fontRef>
        </p:style>
        <p:txBody>
          <a:bodyPr anchor="ctr"/>
          <a:lstStyle/>
          <a:p>
            <a:pPr algn="ctr" eaLnBrk="1" hangingPunct="1">
              <a:defRPr/>
            </a:pPr>
            <a:endParaRPr lang="en-US" sz="1400" dirty="0"/>
          </a:p>
          <a:p>
            <a:pPr algn="ctr" eaLnBrk="1" hangingPunct="1">
              <a:defRPr/>
            </a:pPr>
            <a:endParaRPr lang="en-US" sz="1400" dirty="0"/>
          </a:p>
          <a:p>
            <a:pPr algn="ctr" eaLnBrk="1" hangingPunct="1">
              <a:defRPr/>
            </a:pPr>
            <a:r>
              <a:rPr lang="en-US" sz="1100" dirty="0"/>
              <a:t>I will be sending home a few papers in a folder prior to conferences.  These papers  are for you to look over before conferences, along with a name paper for home use.  Please note these are just observations I made during assessments.  Your children may tell you more, as they always feel comfortable sharing more with mom and dad.  I just use these assessments to outline curriculum for the year as we head toward the end  goal of kindergarten and prek-2. Thank you. </a:t>
            </a:r>
            <a:endParaRPr lang="en-US" sz="1100" baseline="30000" dirty="0"/>
          </a:p>
          <a:p>
            <a:pPr algn="ctr" eaLnBrk="1" hangingPunct="1">
              <a:defRPr/>
            </a:pPr>
            <a:endParaRPr lang="en-US" baseline="30000" dirty="0"/>
          </a:p>
        </p:txBody>
      </p:sp>
      <p:sp>
        <p:nvSpPr>
          <p:cNvPr id="63" name="Pentagon 62">
            <a:extLst>
              <a:ext uri="{FF2B5EF4-FFF2-40B4-BE49-F238E27FC236}">
                <a16:creationId xmlns:a16="http://schemas.microsoft.com/office/drawing/2014/main" id="{45F8C141-AD85-F04B-93A6-06374A8438B6}"/>
              </a:ext>
            </a:extLst>
          </p:cNvPr>
          <p:cNvSpPr/>
          <p:nvPr/>
        </p:nvSpPr>
        <p:spPr>
          <a:xfrm>
            <a:off x="384328" y="4980021"/>
            <a:ext cx="5958865" cy="253982"/>
          </a:xfrm>
          <a:prstGeom prst="homePlate">
            <a:avLst>
              <a:gd name="adj" fmla="val 0"/>
            </a:avLst>
          </a:prstGeom>
          <a:solidFill>
            <a:schemeClr val="tx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US" sz="2000" dirty="0">
                <a:latin typeface="KG Primary Penmanship 2" panose="02000506000000020003" pitchFamily="2" charset="77"/>
              </a:rPr>
              <a:t>News </a:t>
            </a:r>
          </a:p>
        </p:txBody>
      </p:sp>
      <p:sp>
        <p:nvSpPr>
          <p:cNvPr id="67" name="Rounded Rectangle 66">
            <a:extLst>
              <a:ext uri="{FF2B5EF4-FFF2-40B4-BE49-F238E27FC236}">
                <a16:creationId xmlns:a16="http://schemas.microsoft.com/office/drawing/2014/main" id="{27DB1CE5-FE7A-7C44-AC1B-C262319AF9A4}"/>
              </a:ext>
            </a:extLst>
          </p:cNvPr>
          <p:cNvSpPr/>
          <p:nvPr/>
        </p:nvSpPr>
        <p:spPr>
          <a:xfrm>
            <a:off x="186376" y="6740696"/>
            <a:ext cx="5614088" cy="2667770"/>
          </a:xfrm>
          <a:prstGeom prst="roundRect">
            <a:avLst>
              <a:gd name="adj" fmla="val 6662"/>
            </a:avLst>
          </a:prstGeom>
          <a:noFill/>
          <a:ln w="38100"/>
        </p:spPr>
        <p:style>
          <a:lnRef idx="2">
            <a:schemeClr val="dk1"/>
          </a:lnRef>
          <a:fillRef idx="1">
            <a:schemeClr val="lt1"/>
          </a:fillRef>
          <a:effectRef idx="0">
            <a:schemeClr val="dk1"/>
          </a:effectRef>
          <a:fontRef idx="minor">
            <a:schemeClr val="dk1"/>
          </a:fontRef>
        </p:style>
        <p:txBody>
          <a:bodyPr anchor="ctr"/>
          <a:lstStyle/>
          <a:p>
            <a:pPr algn="ctr" eaLnBrk="1" hangingPunct="1">
              <a:defRPr/>
            </a:pPr>
            <a:r>
              <a:rPr lang="en-US" dirty="0"/>
              <a:t>We started swimming Wednesday afternoon and everyone did great.  P.E. will continue this week on Monday and Friday afternoon.  We  will explore the life cycle of a pumpkin, graph Halloween items and continue our name writing and letter recognition.  Thanks!  </a:t>
            </a:r>
          </a:p>
        </p:txBody>
      </p:sp>
      <p:sp>
        <p:nvSpPr>
          <p:cNvPr id="68" name="Pentagon 67">
            <a:extLst>
              <a:ext uri="{FF2B5EF4-FFF2-40B4-BE49-F238E27FC236}">
                <a16:creationId xmlns:a16="http://schemas.microsoft.com/office/drawing/2014/main" id="{7FB42E52-A521-EA41-BB13-11A0D6680BCF}"/>
              </a:ext>
            </a:extLst>
          </p:cNvPr>
          <p:cNvSpPr/>
          <p:nvPr/>
        </p:nvSpPr>
        <p:spPr>
          <a:xfrm>
            <a:off x="209566" y="6932159"/>
            <a:ext cx="5577840" cy="387350"/>
          </a:xfrm>
          <a:prstGeom prst="homePlate">
            <a:avLst>
              <a:gd name="adj" fmla="val 0"/>
            </a:avLst>
          </a:prstGeom>
          <a:solidFill>
            <a:schemeClr val="tx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US" sz="2000" dirty="0">
                <a:latin typeface="KG Primary Penmanship 2" panose="02000506000000020003" pitchFamily="2" charset="77"/>
              </a:rPr>
              <a:t>What We’re Learning This Week</a:t>
            </a:r>
          </a:p>
        </p:txBody>
      </p:sp>
      <p:sp>
        <p:nvSpPr>
          <p:cNvPr id="25" name="Rounded Rectangle 24">
            <a:extLst>
              <a:ext uri="{FF2B5EF4-FFF2-40B4-BE49-F238E27FC236}">
                <a16:creationId xmlns:a16="http://schemas.microsoft.com/office/drawing/2014/main" id="{528E6B09-7EAE-BB4E-8C8B-3AE17193CAF7}"/>
              </a:ext>
            </a:extLst>
          </p:cNvPr>
          <p:cNvSpPr/>
          <p:nvPr/>
        </p:nvSpPr>
        <p:spPr>
          <a:xfrm>
            <a:off x="200292" y="2412769"/>
            <a:ext cx="3327115" cy="2381318"/>
          </a:xfrm>
          <a:prstGeom prst="roundRect">
            <a:avLst>
              <a:gd name="adj" fmla="val 6993"/>
            </a:avLst>
          </a:prstGeom>
          <a:noFill/>
          <a:ln w="38100"/>
        </p:spPr>
        <p:style>
          <a:lnRef idx="2">
            <a:schemeClr val="dk1"/>
          </a:lnRef>
          <a:fillRef idx="1">
            <a:schemeClr val="lt1"/>
          </a:fillRef>
          <a:effectRef idx="0">
            <a:schemeClr val="dk1"/>
          </a:effectRef>
          <a:fontRef idx="minor">
            <a:schemeClr val="dk1"/>
          </a:fontRef>
        </p:style>
        <p:txBody>
          <a:bodyPr anchor="ctr"/>
          <a:lstStyle/>
          <a:p>
            <a:pPr algn="ctr" eaLnBrk="1" hangingPunct="1">
              <a:defRPr/>
            </a:pPr>
            <a:endParaRPr lang="en-US" dirty="0"/>
          </a:p>
        </p:txBody>
      </p:sp>
    </p:spTree>
    <p:extLst>
      <p:ext uri="{BB962C8B-B14F-4D97-AF65-F5344CB8AC3E}">
        <p14:creationId xmlns:p14="http://schemas.microsoft.com/office/powerpoint/2010/main" val="25220412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1" name="Rounded Rectangle 20">
            <a:extLst>
              <a:ext uri="{FF2B5EF4-FFF2-40B4-BE49-F238E27FC236}">
                <a16:creationId xmlns:a16="http://schemas.microsoft.com/office/drawing/2014/main" id="{F579F38A-1D15-E74C-BE68-0379759F01AD}"/>
              </a:ext>
            </a:extLst>
          </p:cNvPr>
          <p:cNvSpPr/>
          <p:nvPr/>
        </p:nvSpPr>
        <p:spPr>
          <a:xfrm>
            <a:off x="1514736" y="6940835"/>
            <a:ext cx="5614088" cy="2242354"/>
          </a:xfrm>
          <a:prstGeom prst="roundRect">
            <a:avLst>
              <a:gd name="adj" fmla="val 6662"/>
            </a:avLst>
          </a:prstGeom>
          <a:solidFill>
            <a:schemeClr val="bg1"/>
          </a:solidFill>
          <a:ln w="38100"/>
        </p:spPr>
        <p:style>
          <a:lnRef idx="2">
            <a:schemeClr val="dk1"/>
          </a:lnRef>
          <a:fillRef idx="1">
            <a:schemeClr val="lt1"/>
          </a:fillRef>
          <a:effectRef idx="0">
            <a:schemeClr val="dk1"/>
          </a:effectRef>
          <a:fontRef idx="minor">
            <a:schemeClr val="dk1"/>
          </a:fontRef>
        </p:style>
        <p:txBody>
          <a:bodyPr anchor="ctr"/>
          <a:lstStyle/>
          <a:p>
            <a:pPr algn="ctr" eaLnBrk="1" hangingPunct="1">
              <a:defRPr/>
            </a:pPr>
            <a:endParaRPr lang="en-US" dirty="0"/>
          </a:p>
          <a:p>
            <a:pPr algn="ctr" eaLnBrk="1" hangingPunct="1">
              <a:defRPr/>
            </a:pPr>
            <a:r>
              <a:rPr lang="en-US" dirty="0"/>
              <a:t>We will enjoy some fun Thanksgiving activities and crafts this week.  We will be sending home a special Thanksgiving gift the kids made for their family.  Thanks! </a:t>
            </a:r>
          </a:p>
        </p:txBody>
      </p:sp>
      <p:sp>
        <p:nvSpPr>
          <p:cNvPr id="15" name="Rectangle 14">
            <a:extLst>
              <a:ext uri="{FF2B5EF4-FFF2-40B4-BE49-F238E27FC236}">
                <a16:creationId xmlns:a16="http://schemas.microsoft.com/office/drawing/2014/main" id="{637CF0A0-D13C-A949-A9D0-2EDB95A78DA9}"/>
              </a:ext>
            </a:extLst>
          </p:cNvPr>
          <p:cNvSpPr/>
          <p:nvPr/>
        </p:nvSpPr>
        <p:spPr>
          <a:xfrm>
            <a:off x="97144" y="1544273"/>
            <a:ext cx="7120911" cy="296266"/>
          </a:xfrm>
          <a:prstGeom prst="rect">
            <a:avLst/>
          </a:prstGeom>
          <a:solidFill>
            <a:schemeClr val="tx1"/>
          </a:solidFill>
          <a:ln w="57150">
            <a:solidFill>
              <a:schemeClr val="tx1"/>
            </a:solidFill>
          </a:ln>
        </p:spPr>
        <p:style>
          <a:lnRef idx="2">
            <a:schemeClr val="dk1"/>
          </a:lnRef>
          <a:fillRef idx="1">
            <a:schemeClr val="lt1"/>
          </a:fillRef>
          <a:effectRef idx="0">
            <a:schemeClr val="dk1"/>
          </a:effectRef>
          <a:fontRef idx="minor">
            <a:schemeClr val="dk1"/>
          </a:fontRef>
        </p:style>
        <p:txBody>
          <a:bodyPr anchor="ctr"/>
          <a:lstStyle/>
          <a:p>
            <a:pPr algn="ctr">
              <a:spcBef>
                <a:spcPct val="0"/>
              </a:spcBef>
            </a:pPr>
            <a:r>
              <a:rPr lang="en-US" altLang="en-US" sz="2000" dirty="0">
                <a:solidFill>
                  <a:schemeClr val="bg1"/>
                </a:solidFill>
                <a:latin typeface="KG Primary Penmanship 2" panose="02000506000000020003" pitchFamily="2" charset="77"/>
              </a:rPr>
              <a:t>The Week of November 14th </a:t>
            </a:r>
          </a:p>
        </p:txBody>
      </p:sp>
      <p:sp>
        <p:nvSpPr>
          <p:cNvPr id="16" name="TextBox 1">
            <a:extLst>
              <a:ext uri="{FF2B5EF4-FFF2-40B4-BE49-F238E27FC236}">
                <a16:creationId xmlns:a16="http://schemas.microsoft.com/office/drawing/2014/main" id="{8895DECD-F358-5248-87A6-76D9AB8E9E39}"/>
              </a:ext>
            </a:extLst>
          </p:cNvPr>
          <p:cNvSpPr txBox="1">
            <a:spLocks noChangeArrowheads="1"/>
          </p:cNvSpPr>
          <p:nvPr/>
        </p:nvSpPr>
        <p:spPr bwMode="auto">
          <a:xfrm>
            <a:off x="124867" y="139085"/>
            <a:ext cx="4577458" cy="135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lnSpc>
                <a:spcPts val="4760"/>
              </a:lnSpc>
              <a:spcBef>
                <a:spcPct val="0"/>
              </a:spcBef>
              <a:buFontTx/>
              <a:buNone/>
            </a:pPr>
            <a:r>
              <a:rPr lang="en-US" altLang="en-US" sz="4800" b="1" dirty="0">
                <a:latin typeface="KG Primary Penmanship 2" panose="02000506000000020003" pitchFamily="2" charset="77"/>
              </a:rPr>
              <a:t>PreK </a:t>
            </a:r>
          </a:p>
          <a:p>
            <a:pPr algn="ctr" eaLnBrk="1" hangingPunct="1">
              <a:lnSpc>
                <a:spcPts val="4760"/>
              </a:lnSpc>
              <a:spcBef>
                <a:spcPct val="0"/>
              </a:spcBef>
              <a:buFontTx/>
              <a:buNone/>
            </a:pPr>
            <a:r>
              <a:rPr lang="en-US" altLang="en-US" sz="4800" b="1" dirty="0">
                <a:latin typeface="KG Primary Penmanship 2" panose="02000506000000020003" pitchFamily="2" charset="77"/>
              </a:rPr>
              <a:t>Classroom News</a:t>
            </a:r>
          </a:p>
        </p:txBody>
      </p:sp>
      <p:sp>
        <p:nvSpPr>
          <p:cNvPr id="18" name="TextBox 3">
            <a:extLst>
              <a:ext uri="{FF2B5EF4-FFF2-40B4-BE49-F238E27FC236}">
                <a16:creationId xmlns:a16="http://schemas.microsoft.com/office/drawing/2014/main" id="{4A6F971E-1617-E443-B4D7-2CAB6E69C04D}"/>
              </a:ext>
            </a:extLst>
          </p:cNvPr>
          <p:cNvSpPr txBox="1">
            <a:spLocks noChangeArrowheads="1"/>
          </p:cNvSpPr>
          <p:nvPr/>
        </p:nvSpPr>
        <p:spPr bwMode="auto">
          <a:xfrm>
            <a:off x="-50556" y="1839155"/>
            <a:ext cx="731325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400" dirty="0">
                <a:solidFill>
                  <a:srgbClr val="000000"/>
                </a:solidFill>
                <a:latin typeface="KG Primary Penmanship 2" panose="02000506000000020003" pitchFamily="2" charset="77"/>
              </a:rPr>
              <a:t>Email: prek1class@laramieopenschool.org</a:t>
            </a:r>
          </a:p>
          <a:p>
            <a:pPr algn="ctr" eaLnBrk="1" hangingPunct="1">
              <a:spcBef>
                <a:spcPct val="0"/>
              </a:spcBef>
              <a:buFontTx/>
              <a:buNone/>
            </a:pPr>
            <a:endParaRPr lang="en-US" altLang="en-US" sz="1400" dirty="0">
              <a:solidFill>
                <a:srgbClr val="000000"/>
              </a:solidFill>
              <a:latin typeface="KG Primary Penmanship 2" panose="02000506000000020003" pitchFamily="2" charset="77"/>
            </a:endParaRPr>
          </a:p>
        </p:txBody>
      </p:sp>
      <p:sp>
        <p:nvSpPr>
          <p:cNvPr id="60" name="Pentagon 59">
            <a:extLst>
              <a:ext uri="{FF2B5EF4-FFF2-40B4-BE49-F238E27FC236}">
                <a16:creationId xmlns:a16="http://schemas.microsoft.com/office/drawing/2014/main" id="{93261D0B-A158-9641-8171-9D61CCF7B826}"/>
              </a:ext>
            </a:extLst>
          </p:cNvPr>
          <p:cNvSpPr/>
          <p:nvPr/>
        </p:nvSpPr>
        <p:spPr>
          <a:xfrm>
            <a:off x="1526817" y="2605404"/>
            <a:ext cx="2686458" cy="387350"/>
          </a:xfrm>
          <a:prstGeom prst="homePlate">
            <a:avLst>
              <a:gd name="adj" fmla="val 0"/>
            </a:avLst>
          </a:prstGeom>
          <a:solidFill>
            <a:schemeClr val="tx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US" sz="2000" dirty="0">
                <a:latin typeface="KG Primary Penmanship 2" panose="02000506000000020003" pitchFamily="2" charset="77"/>
              </a:rPr>
              <a:t>Important Dates</a:t>
            </a:r>
          </a:p>
        </p:txBody>
      </p:sp>
      <p:sp>
        <p:nvSpPr>
          <p:cNvPr id="62" name="Rounded Rectangle 61">
            <a:extLst>
              <a:ext uri="{FF2B5EF4-FFF2-40B4-BE49-F238E27FC236}">
                <a16:creationId xmlns:a16="http://schemas.microsoft.com/office/drawing/2014/main" id="{A427C07E-575B-B948-8802-88A5ADD8DC09}"/>
              </a:ext>
            </a:extLst>
          </p:cNvPr>
          <p:cNvSpPr/>
          <p:nvPr/>
        </p:nvSpPr>
        <p:spPr>
          <a:xfrm>
            <a:off x="443891" y="4701999"/>
            <a:ext cx="6766313" cy="2238836"/>
          </a:xfrm>
          <a:prstGeom prst="roundRect">
            <a:avLst>
              <a:gd name="adj" fmla="val 6662"/>
            </a:avLst>
          </a:prstGeom>
          <a:solidFill>
            <a:schemeClr val="bg1"/>
          </a:solidFill>
          <a:ln w="38100"/>
        </p:spPr>
        <p:style>
          <a:lnRef idx="2">
            <a:schemeClr val="dk1"/>
          </a:lnRef>
          <a:fillRef idx="1">
            <a:schemeClr val="lt1"/>
          </a:fillRef>
          <a:effectRef idx="0">
            <a:schemeClr val="dk1"/>
          </a:effectRef>
          <a:fontRef idx="minor">
            <a:schemeClr val="dk1"/>
          </a:fontRef>
        </p:style>
        <p:txBody>
          <a:bodyPr anchor="ctr"/>
          <a:lstStyle/>
          <a:p>
            <a:pPr algn="ctr" eaLnBrk="1" hangingPunct="1">
              <a:defRPr/>
            </a:pPr>
            <a:r>
              <a:rPr lang="en-US" dirty="0"/>
              <a:t>The book fair will be in the office beginning November 28th. Please be on the look out for some PJ’s for our pajama drive.  Thank you! </a:t>
            </a:r>
          </a:p>
          <a:p>
            <a:pPr algn="ctr" eaLnBrk="1" hangingPunct="1">
              <a:defRPr/>
            </a:pPr>
            <a:r>
              <a:rPr lang="en-US" dirty="0"/>
              <a:t>The fall family night will be on Thursday evening from 6-7p.m. Please join us for some fun! </a:t>
            </a:r>
          </a:p>
        </p:txBody>
      </p:sp>
      <p:sp>
        <p:nvSpPr>
          <p:cNvPr id="63" name="Pentagon 62">
            <a:extLst>
              <a:ext uri="{FF2B5EF4-FFF2-40B4-BE49-F238E27FC236}">
                <a16:creationId xmlns:a16="http://schemas.microsoft.com/office/drawing/2014/main" id="{45F8C141-AD85-F04B-93A6-06374A8438B6}"/>
              </a:ext>
            </a:extLst>
          </p:cNvPr>
          <p:cNvSpPr/>
          <p:nvPr/>
        </p:nvSpPr>
        <p:spPr>
          <a:xfrm>
            <a:off x="443891" y="4874736"/>
            <a:ext cx="6871309" cy="208915"/>
          </a:xfrm>
          <a:prstGeom prst="homePlate">
            <a:avLst>
              <a:gd name="adj" fmla="val 0"/>
            </a:avLst>
          </a:prstGeom>
          <a:solidFill>
            <a:schemeClr val="tx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US" sz="2000" dirty="0">
                <a:latin typeface="KG Primary Penmanship 2" panose="02000506000000020003" pitchFamily="2" charset="77"/>
              </a:rPr>
              <a:t>News </a:t>
            </a:r>
          </a:p>
        </p:txBody>
      </p:sp>
      <p:sp>
        <p:nvSpPr>
          <p:cNvPr id="25" name="Rounded Rectangle 24">
            <a:extLst>
              <a:ext uri="{FF2B5EF4-FFF2-40B4-BE49-F238E27FC236}">
                <a16:creationId xmlns:a16="http://schemas.microsoft.com/office/drawing/2014/main" id="{528E6B09-7EAE-BB4E-8C8B-3AE17193CAF7}"/>
              </a:ext>
            </a:extLst>
          </p:cNvPr>
          <p:cNvSpPr/>
          <p:nvPr/>
        </p:nvSpPr>
        <p:spPr>
          <a:xfrm>
            <a:off x="1526817" y="2412769"/>
            <a:ext cx="2686458" cy="2238836"/>
          </a:xfrm>
          <a:prstGeom prst="roundRect">
            <a:avLst>
              <a:gd name="adj" fmla="val 6993"/>
            </a:avLst>
          </a:prstGeom>
          <a:noFill/>
          <a:ln w="38100"/>
        </p:spPr>
        <p:style>
          <a:lnRef idx="2">
            <a:schemeClr val="dk1"/>
          </a:lnRef>
          <a:fillRef idx="1">
            <a:schemeClr val="lt1"/>
          </a:fillRef>
          <a:effectRef idx="0">
            <a:schemeClr val="dk1"/>
          </a:effectRef>
          <a:fontRef idx="minor">
            <a:schemeClr val="dk1"/>
          </a:fontRef>
        </p:style>
        <p:txBody>
          <a:bodyPr anchor="ctr"/>
          <a:lstStyle/>
          <a:p>
            <a:pPr marL="285750" indent="-285750" algn="ctr" eaLnBrk="1" hangingPunct="1">
              <a:buFont typeface="Wingdings" panose="05000000000000000000" pitchFamily="2" charset="2"/>
              <a:buChar char="§"/>
              <a:defRPr/>
            </a:pPr>
            <a:endParaRPr lang="en-US" sz="1600" dirty="0"/>
          </a:p>
          <a:p>
            <a:pPr marL="285750" indent="-285750" algn="ctr" eaLnBrk="1" hangingPunct="1">
              <a:buFont typeface="Wingdings" panose="05000000000000000000" pitchFamily="2" charset="2"/>
              <a:buChar char="§"/>
              <a:defRPr/>
            </a:pPr>
            <a:r>
              <a:rPr lang="en-US" sz="1600" dirty="0"/>
              <a:t>School closed Nov. 23</a:t>
            </a:r>
            <a:r>
              <a:rPr lang="en-US" sz="1600" baseline="30000" dirty="0"/>
              <a:t>rd</a:t>
            </a:r>
            <a:r>
              <a:rPr lang="en-US" sz="1600" dirty="0"/>
              <a:t>-27</a:t>
            </a:r>
            <a:r>
              <a:rPr lang="en-US" sz="1600" baseline="30000" dirty="0"/>
              <a:t>th</a:t>
            </a:r>
            <a:r>
              <a:rPr lang="en-US" sz="1600" dirty="0"/>
              <a:t> Thanksgiving Break </a:t>
            </a:r>
          </a:p>
          <a:p>
            <a:pPr marL="285750" indent="-285750" algn="ctr" eaLnBrk="1" hangingPunct="1">
              <a:buFont typeface="Wingdings" panose="05000000000000000000" pitchFamily="2" charset="2"/>
              <a:buChar char="§"/>
              <a:defRPr/>
            </a:pPr>
            <a:r>
              <a:rPr lang="en-US" sz="1600" dirty="0"/>
              <a:t>Peppermint Parade Dec. 8</a:t>
            </a:r>
            <a:r>
              <a:rPr lang="en-US" sz="1600" baseline="30000" dirty="0"/>
              <a:t>th</a:t>
            </a:r>
            <a:r>
              <a:rPr lang="en-US" sz="1600" dirty="0"/>
              <a:t> 6p.m. Civic Center </a:t>
            </a:r>
          </a:p>
        </p:txBody>
      </p:sp>
      <p:sp>
        <p:nvSpPr>
          <p:cNvPr id="23" name="Pentagon 22">
            <a:extLst>
              <a:ext uri="{FF2B5EF4-FFF2-40B4-BE49-F238E27FC236}">
                <a16:creationId xmlns:a16="http://schemas.microsoft.com/office/drawing/2014/main" id="{DE0CFA7A-D866-7C4F-AEF4-E9A252533B90}"/>
              </a:ext>
            </a:extLst>
          </p:cNvPr>
          <p:cNvSpPr/>
          <p:nvPr/>
        </p:nvSpPr>
        <p:spPr>
          <a:xfrm>
            <a:off x="4432201" y="2601066"/>
            <a:ext cx="2686458" cy="243749"/>
          </a:xfrm>
          <a:prstGeom prst="homePlate">
            <a:avLst>
              <a:gd name="adj" fmla="val 0"/>
            </a:avLst>
          </a:prstGeom>
          <a:solidFill>
            <a:schemeClr val="tx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US" sz="2000" dirty="0">
                <a:latin typeface="KG Primary Penmanship 2" panose="02000506000000020003" pitchFamily="2" charset="77"/>
              </a:rPr>
              <a:t>Reminders</a:t>
            </a:r>
          </a:p>
        </p:txBody>
      </p:sp>
      <p:sp>
        <p:nvSpPr>
          <p:cNvPr id="24" name="TextBox 13">
            <a:extLst>
              <a:ext uri="{FF2B5EF4-FFF2-40B4-BE49-F238E27FC236}">
                <a16:creationId xmlns:a16="http://schemas.microsoft.com/office/drawing/2014/main" id="{9B91A056-035B-A54B-AC7B-446E27CE5E24}"/>
              </a:ext>
            </a:extLst>
          </p:cNvPr>
          <p:cNvSpPr txBox="1">
            <a:spLocks noChangeArrowheads="1"/>
          </p:cNvSpPr>
          <p:nvPr/>
        </p:nvSpPr>
        <p:spPr bwMode="auto">
          <a:xfrm>
            <a:off x="4906488" y="2957268"/>
            <a:ext cx="1763789"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None/>
            </a:pPr>
            <a:r>
              <a:rPr lang="en-US" altLang="en-US" sz="1800" dirty="0">
                <a:latin typeface="KG Primary Penmanship 2" panose="02000506000000020003" pitchFamily="2" charset="77"/>
              </a:rPr>
              <a:t>Please bring a swimsuit, towel and bag for Wed. afternoon swim class</a:t>
            </a:r>
          </a:p>
        </p:txBody>
      </p:sp>
      <p:sp>
        <p:nvSpPr>
          <p:cNvPr id="26" name="Rounded Rectangle 25">
            <a:extLst>
              <a:ext uri="{FF2B5EF4-FFF2-40B4-BE49-F238E27FC236}">
                <a16:creationId xmlns:a16="http://schemas.microsoft.com/office/drawing/2014/main" id="{D60BF674-7E11-5645-BB1C-F903196C5B68}"/>
              </a:ext>
            </a:extLst>
          </p:cNvPr>
          <p:cNvSpPr/>
          <p:nvPr/>
        </p:nvSpPr>
        <p:spPr>
          <a:xfrm>
            <a:off x="4432201" y="2408431"/>
            <a:ext cx="2686458" cy="2238836"/>
          </a:xfrm>
          <a:prstGeom prst="roundRect">
            <a:avLst>
              <a:gd name="adj" fmla="val 6993"/>
            </a:avLst>
          </a:prstGeom>
          <a:noFill/>
          <a:ln w="38100"/>
        </p:spPr>
        <p:style>
          <a:lnRef idx="2">
            <a:schemeClr val="dk1"/>
          </a:lnRef>
          <a:fillRef idx="1">
            <a:schemeClr val="lt1"/>
          </a:fillRef>
          <a:effectRef idx="0">
            <a:schemeClr val="dk1"/>
          </a:effectRef>
          <a:fontRef idx="minor">
            <a:schemeClr val="dk1"/>
          </a:fontRef>
        </p:style>
        <p:txBody>
          <a:bodyPr anchor="ctr"/>
          <a:lstStyle/>
          <a:p>
            <a:pPr algn="ctr" eaLnBrk="1" hangingPunct="1">
              <a:defRPr/>
            </a:pPr>
            <a:endParaRPr lang="en-US" dirty="0"/>
          </a:p>
        </p:txBody>
      </p:sp>
      <p:sp>
        <p:nvSpPr>
          <p:cNvPr id="22" name="Pentagon 21">
            <a:extLst>
              <a:ext uri="{FF2B5EF4-FFF2-40B4-BE49-F238E27FC236}">
                <a16:creationId xmlns:a16="http://schemas.microsoft.com/office/drawing/2014/main" id="{657D1201-804A-BA4B-A1FA-938DB4FDD8F9}"/>
              </a:ext>
            </a:extLst>
          </p:cNvPr>
          <p:cNvSpPr/>
          <p:nvPr/>
        </p:nvSpPr>
        <p:spPr>
          <a:xfrm>
            <a:off x="1529933" y="6932159"/>
            <a:ext cx="5577840" cy="387350"/>
          </a:xfrm>
          <a:prstGeom prst="homePlate">
            <a:avLst>
              <a:gd name="adj" fmla="val 0"/>
            </a:avLst>
          </a:prstGeom>
          <a:solidFill>
            <a:schemeClr val="tx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US" sz="2000" dirty="0">
                <a:latin typeface="KG Primary Penmanship 2" panose="02000506000000020003" pitchFamily="2" charset="77"/>
              </a:rPr>
              <a:t>What We’re Learning This Week</a:t>
            </a:r>
          </a:p>
        </p:txBody>
      </p:sp>
      <p:sp>
        <p:nvSpPr>
          <p:cNvPr id="2" name="Rectangle 1">
            <a:extLst>
              <a:ext uri="{FF2B5EF4-FFF2-40B4-BE49-F238E27FC236}">
                <a16:creationId xmlns:a16="http://schemas.microsoft.com/office/drawing/2014/main" id="{635DFB6B-5DD3-3E48-A3E8-6F42BE6900CE}"/>
              </a:ext>
            </a:extLst>
          </p:cNvPr>
          <p:cNvSpPr/>
          <p:nvPr/>
        </p:nvSpPr>
        <p:spPr>
          <a:xfrm>
            <a:off x="69422" y="43794"/>
            <a:ext cx="7193280" cy="9513761"/>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13777631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35DFB6B-5DD3-3E48-A3E8-6F42BE6900CE}"/>
              </a:ext>
            </a:extLst>
          </p:cNvPr>
          <p:cNvSpPr/>
          <p:nvPr/>
        </p:nvSpPr>
        <p:spPr>
          <a:xfrm>
            <a:off x="69422" y="43794"/>
            <a:ext cx="7193280" cy="9513761"/>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6" name="TextBox 1">
            <a:extLst>
              <a:ext uri="{FF2B5EF4-FFF2-40B4-BE49-F238E27FC236}">
                <a16:creationId xmlns:a16="http://schemas.microsoft.com/office/drawing/2014/main" id="{8895DECD-F358-5248-87A6-76D9AB8E9E39}"/>
              </a:ext>
            </a:extLst>
          </p:cNvPr>
          <p:cNvSpPr txBox="1">
            <a:spLocks noChangeArrowheads="1"/>
          </p:cNvSpPr>
          <p:nvPr/>
        </p:nvSpPr>
        <p:spPr bwMode="auto">
          <a:xfrm>
            <a:off x="1928308" y="126516"/>
            <a:ext cx="5284480" cy="135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lnSpc>
                <a:spcPts val="4760"/>
              </a:lnSpc>
              <a:spcBef>
                <a:spcPct val="0"/>
              </a:spcBef>
              <a:buFontTx/>
              <a:buNone/>
            </a:pPr>
            <a:r>
              <a:rPr lang="en-US" altLang="en-US" sz="4800" b="1" dirty="0">
                <a:latin typeface="KG Primary Penmanship 2" panose="02000506000000020003" pitchFamily="2" charset="77"/>
              </a:rPr>
              <a:t>PreK </a:t>
            </a:r>
          </a:p>
          <a:p>
            <a:pPr algn="ctr" eaLnBrk="1" hangingPunct="1">
              <a:lnSpc>
                <a:spcPts val="4760"/>
              </a:lnSpc>
              <a:spcBef>
                <a:spcPct val="0"/>
              </a:spcBef>
              <a:buFontTx/>
              <a:buNone/>
            </a:pPr>
            <a:r>
              <a:rPr lang="en-US" altLang="en-US" sz="4800" b="1" dirty="0">
                <a:latin typeface="KG Primary Penmanship 2" panose="02000506000000020003" pitchFamily="2" charset="77"/>
              </a:rPr>
              <a:t>Classroom News</a:t>
            </a:r>
          </a:p>
        </p:txBody>
      </p:sp>
      <p:sp>
        <p:nvSpPr>
          <p:cNvPr id="18" name="TextBox 3">
            <a:extLst>
              <a:ext uri="{FF2B5EF4-FFF2-40B4-BE49-F238E27FC236}">
                <a16:creationId xmlns:a16="http://schemas.microsoft.com/office/drawing/2014/main" id="{4A6F971E-1617-E443-B4D7-2CAB6E69C04D}"/>
              </a:ext>
            </a:extLst>
          </p:cNvPr>
          <p:cNvSpPr txBox="1">
            <a:spLocks noChangeArrowheads="1"/>
          </p:cNvSpPr>
          <p:nvPr/>
        </p:nvSpPr>
        <p:spPr bwMode="auto">
          <a:xfrm>
            <a:off x="1942" y="1839155"/>
            <a:ext cx="73152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400" dirty="0">
                <a:solidFill>
                  <a:srgbClr val="000000"/>
                </a:solidFill>
                <a:latin typeface="KG Primary Penmanship 2" panose="02000506000000020003" pitchFamily="2" charset="77"/>
              </a:rPr>
              <a:t>Email: prek1class@laramieopenschool.org</a:t>
            </a:r>
          </a:p>
        </p:txBody>
      </p:sp>
      <p:sp>
        <p:nvSpPr>
          <p:cNvPr id="41" name="Rounded Rectangle 40">
            <a:extLst>
              <a:ext uri="{FF2B5EF4-FFF2-40B4-BE49-F238E27FC236}">
                <a16:creationId xmlns:a16="http://schemas.microsoft.com/office/drawing/2014/main" id="{C2C4D6D9-A17F-1848-9B0D-B57BA87849F6}"/>
              </a:ext>
            </a:extLst>
          </p:cNvPr>
          <p:cNvSpPr/>
          <p:nvPr/>
        </p:nvSpPr>
        <p:spPr>
          <a:xfrm>
            <a:off x="3820451" y="2412769"/>
            <a:ext cx="3324701" cy="2238836"/>
          </a:xfrm>
          <a:prstGeom prst="roundRect">
            <a:avLst>
              <a:gd name="adj" fmla="val 6993"/>
            </a:avLst>
          </a:prstGeom>
          <a:noFill/>
          <a:ln w="38100"/>
        </p:spPr>
        <p:style>
          <a:lnRef idx="2">
            <a:schemeClr val="dk1"/>
          </a:lnRef>
          <a:fillRef idx="1">
            <a:schemeClr val="lt1"/>
          </a:fillRef>
          <a:effectRef idx="0">
            <a:schemeClr val="dk1"/>
          </a:effectRef>
          <a:fontRef idx="minor">
            <a:schemeClr val="dk1"/>
          </a:fontRef>
        </p:style>
        <p:txBody>
          <a:bodyPr anchor="ctr"/>
          <a:lstStyle/>
          <a:p>
            <a:pPr algn="ctr" eaLnBrk="1" hangingPunct="1">
              <a:defRPr/>
            </a:pPr>
            <a:endParaRPr lang="en-US" dirty="0"/>
          </a:p>
        </p:txBody>
      </p:sp>
      <p:sp>
        <p:nvSpPr>
          <p:cNvPr id="44" name="Pentagon 43">
            <a:extLst>
              <a:ext uri="{FF2B5EF4-FFF2-40B4-BE49-F238E27FC236}">
                <a16:creationId xmlns:a16="http://schemas.microsoft.com/office/drawing/2014/main" id="{F74812C2-8EEF-684B-9A1B-33414AAFDB76}"/>
              </a:ext>
            </a:extLst>
          </p:cNvPr>
          <p:cNvSpPr/>
          <p:nvPr/>
        </p:nvSpPr>
        <p:spPr>
          <a:xfrm>
            <a:off x="3833504" y="2605404"/>
            <a:ext cx="3311648" cy="387350"/>
          </a:xfrm>
          <a:prstGeom prst="homePlate">
            <a:avLst>
              <a:gd name="adj" fmla="val 0"/>
            </a:avLst>
          </a:prstGeom>
          <a:solidFill>
            <a:schemeClr val="tx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US" sz="2000" dirty="0">
                <a:latin typeface="KG Primary Penmanship 2" panose="02000506000000020003" pitchFamily="2" charset="77"/>
              </a:rPr>
              <a:t>Reminders</a:t>
            </a:r>
          </a:p>
        </p:txBody>
      </p:sp>
      <p:sp>
        <p:nvSpPr>
          <p:cNvPr id="47" name="TextBox 13">
            <a:extLst>
              <a:ext uri="{FF2B5EF4-FFF2-40B4-BE49-F238E27FC236}">
                <a16:creationId xmlns:a16="http://schemas.microsoft.com/office/drawing/2014/main" id="{70DDA4B4-8E28-7C4B-A458-FF1EF187988B}"/>
              </a:ext>
            </a:extLst>
          </p:cNvPr>
          <p:cNvSpPr txBox="1">
            <a:spLocks noChangeArrowheads="1"/>
          </p:cNvSpPr>
          <p:nvPr/>
        </p:nvSpPr>
        <p:spPr bwMode="auto">
          <a:xfrm>
            <a:off x="4014710" y="3076607"/>
            <a:ext cx="299020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dirty="0">
                <a:latin typeface="KG Primary Penmanship 2" panose="02000506000000020003" pitchFamily="2" charset="77"/>
              </a:rPr>
              <a:t>Have a great winter break!</a:t>
            </a:r>
          </a:p>
        </p:txBody>
      </p:sp>
      <p:sp>
        <p:nvSpPr>
          <p:cNvPr id="60" name="Pentagon 59">
            <a:extLst>
              <a:ext uri="{FF2B5EF4-FFF2-40B4-BE49-F238E27FC236}">
                <a16:creationId xmlns:a16="http://schemas.microsoft.com/office/drawing/2014/main" id="{93261D0B-A158-9641-8171-9D61CCF7B826}"/>
              </a:ext>
            </a:extLst>
          </p:cNvPr>
          <p:cNvSpPr/>
          <p:nvPr/>
        </p:nvSpPr>
        <p:spPr>
          <a:xfrm>
            <a:off x="200291" y="2605404"/>
            <a:ext cx="3307327" cy="387350"/>
          </a:xfrm>
          <a:prstGeom prst="homePlate">
            <a:avLst>
              <a:gd name="adj" fmla="val 0"/>
            </a:avLst>
          </a:prstGeom>
          <a:solidFill>
            <a:schemeClr val="tx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US" sz="2000" dirty="0">
                <a:latin typeface="KG Primary Penmanship 2" panose="02000506000000020003" pitchFamily="2" charset="77"/>
              </a:rPr>
              <a:t>Important Dates</a:t>
            </a:r>
          </a:p>
        </p:txBody>
      </p:sp>
      <p:sp>
        <p:nvSpPr>
          <p:cNvPr id="61" name="TextBox 13">
            <a:extLst>
              <a:ext uri="{FF2B5EF4-FFF2-40B4-BE49-F238E27FC236}">
                <a16:creationId xmlns:a16="http://schemas.microsoft.com/office/drawing/2014/main" id="{22AD7286-32B2-4145-8D84-C6AC7DC8BBAE}"/>
              </a:ext>
            </a:extLst>
          </p:cNvPr>
          <p:cNvSpPr txBox="1">
            <a:spLocks noChangeArrowheads="1"/>
          </p:cNvSpPr>
          <p:nvPr/>
        </p:nvSpPr>
        <p:spPr bwMode="auto">
          <a:xfrm>
            <a:off x="310283" y="3076607"/>
            <a:ext cx="3163468"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US" altLang="en-US" sz="1800" dirty="0">
              <a:latin typeface="KG Primary Penmanship 2" panose="02000506000000020003" pitchFamily="2" charset="77"/>
            </a:endParaRPr>
          </a:p>
          <a:p>
            <a:pPr eaLnBrk="1" hangingPunct="1">
              <a:spcBef>
                <a:spcPct val="0"/>
              </a:spcBef>
              <a:buFontTx/>
              <a:buNone/>
            </a:pPr>
            <a:r>
              <a:rPr lang="en-US" altLang="en-US" sz="1800" dirty="0">
                <a:latin typeface="KG Primary Penmanship 2" panose="02000506000000020003" pitchFamily="2" charset="77"/>
              </a:rPr>
              <a:t>December 22</a:t>
            </a:r>
            <a:r>
              <a:rPr lang="en-US" altLang="en-US" sz="1800" baseline="30000" dirty="0">
                <a:latin typeface="KG Primary Penmanship 2" panose="02000506000000020003" pitchFamily="2" charset="77"/>
              </a:rPr>
              <a:t>nd</a:t>
            </a:r>
            <a:r>
              <a:rPr lang="en-US" altLang="en-US" sz="1800" dirty="0">
                <a:latin typeface="KG Primary Penmanship 2" panose="02000506000000020003" pitchFamily="2" charset="77"/>
              </a:rPr>
              <a:t>- January 7</a:t>
            </a:r>
            <a:r>
              <a:rPr lang="en-US" altLang="en-US" sz="1800" baseline="30000" dirty="0">
                <a:latin typeface="KG Primary Penmanship 2" panose="02000506000000020003" pitchFamily="2" charset="77"/>
              </a:rPr>
              <a:t>th</a:t>
            </a:r>
            <a:r>
              <a:rPr lang="en-US" altLang="en-US" sz="1800" dirty="0">
                <a:latin typeface="KG Primary Penmanship 2" panose="02000506000000020003" pitchFamily="2" charset="77"/>
              </a:rPr>
              <a:t> Winter Break </a:t>
            </a:r>
          </a:p>
        </p:txBody>
      </p:sp>
      <p:sp>
        <p:nvSpPr>
          <p:cNvPr id="62" name="Rounded Rectangle 61">
            <a:extLst>
              <a:ext uri="{FF2B5EF4-FFF2-40B4-BE49-F238E27FC236}">
                <a16:creationId xmlns:a16="http://schemas.microsoft.com/office/drawing/2014/main" id="{A427C07E-575B-B948-8802-88A5ADD8DC09}"/>
              </a:ext>
            </a:extLst>
          </p:cNvPr>
          <p:cNvSpPr/>
          <p:nvPr/>
        </p:nvSpPr>
        <p:spPr>
          <a:xfrm>
            <a:off x="186376" y="4899545"/>
            <a:ext cx="5574344" cy="1657945"/>
          </a:xfrm>
          <a:prstGeom prst="roundRect">
            <a:avLst>
              <a:gd name="adj" fmla="val 6662"/>
            </a:avLst>
          </a:prstGeom>
          <a:noFill/>
          <a:ln w="38100"/>
        </p:spPr>
        <p:style>
          <a:lnRef idx="2">
            <a:schemeClr val="dk1"/>
          </a:lnRef>
          <a:fillRef idx="1">
            <a:schemeClr val="lt1"/>
          </a:fillRef>
          <a:effectRef idx="0">
            <a:schemeClr val="dk1"/>
          </a:effectRef>
          <a:fontRef idx="minor">
            <a:schemeClr val="dk1"/>
          </a:fontRef>
        </p:style>
        <p:txBody>
          <a:bodyPr anchor="ctr"/>
          <a:lstStyle/>
          <a:p>
            <a:pPr algn="ctr" eaLnBrk="1" hangingPunct="1">
              <a:defRPr/>
            </a:pPr>
            <a:endParaRPr lang="en-US" dirty="0"/>
          </a:p>
          <a:p>
            <a:pPr algn="ctr" eaLnBrk="1" hangingPunct="1">
              <a:defRPr/>
            </a:pPr>
            <a:endParaRPr lang="en-US" sz="1600" dirty="0"/>
          </a:p>
          <a:p>
            <a:pPr algn="ctr" eaLnBrk="1" hangingPunct="1">
              <a:defRPr/>
            </a:pPr>
            <a:r>
              <a:rPr lang="en-US" sz="1600" dirty="0"/>
              <a:t>We will be cleaning out cubbies on Wednesday morning.  Items will be bagged up, so please take everything home that day, including slippers.  Kids can just wear outside shoes on Thursday morning</a:t>
            </a:r>
          </a:p>
        </p:txBody>
      </p:sp>
      <p:sp>
        <p:nvSpPr>
          <p:cNvPr id="63" name="Pentagon 62">
            <a:extLst>
              <a:ext uri="{FF2B5EF4-FFF2-40B4-BE49-F238E27FC236}">
                <a16:creationId xmlns:a16="http://schemas.microsoft.com/office/drawing/2014/main" id="{45F8C141-AD85-F04B-93A6-06374A8438B6}"/>
              </a:ext>
            </a:extLst>
          </p:cNvPr>
          <p:cNvSpPr/>
          <p:nvPr/>
        </p:nvSpPr>
        <p:spPr>
          <a:xfrm>
            <a:off x="200293" y="5006871"/>
            <a:ext cx="5560427" cy="387350"/>
          </a:xfrm>
          <a:prstGeom prst="homePlate">
            <a:avLst>
              <a:gd name="adj" fmla="val 0"/>
            </a:avLst>
          </a:prstGeom>
          <a:solidFill>
            <a:schemeClr val="tx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2000" dirty="0">
              <a:latin typeface="KG Primary Penmanship 2" panose="02000506000000020003" pitchFamily="2" charset="77"/>
            </a:endParaRPr>
          </a:p>
          <a:p>
            <a:pPr algn="ctr" eaLnBrk="1" fontAlgn="auto" hangingPunct="1">
              <a:spcBef>
                <a:spcPts val="0"/>
              </a:spcBef>
              <a:spcAft>
                <a:spcPts val="0"/>
              </a:spcAft>
              <a:defRPr/>
            </a:pPr>
            <a:r>
              <a:rPr lang="en-US" sz="2000" dirty="0">
                <a:latin typeface="KG Primary Penmanship 2" panose="02000506000000020003" pitchFamily="2" charset="77"/>
              </a:rPr>
              <a:t>News</a:t>
            </a:r>
          </a:p>
          <a:p>
            <a:pPr algn="ctr" eaLnBrk="1" fontAlgn="auto" hangingPunct="1">
              <a:spcBef>
                <a:spcPts val="0"/>
              </a:spcBef>
              <a:spcAft>
                <a:spcPts val="0"/>
              </a:spcAft>
              <a:defRPr/>
            </a:pPr>
            <a:r>
              <a:rPr lang="en-US" sz="2000" dirty="0">
                <a:latin typeface="KG Primary Penmanship 2" panose="02000506000000020003" pitchFamily="2" charset="77"/>
              </a:rPr>
              <a:t> </a:t>
            </a:r>
          </a:p>
        </p:txBody>
      </p:sp>
      <p:sp>
        <p:nvSpPr>
          <p:cNvPr id="67" name="Rounded Rectangle 66">
            <a:extLst>
              <a:ext uri="{FF2B5EF4-FFF2-40B4-BE49-F238E27FC236}">
                <a16:creationId xmlns:a16="http://schemas.microsoft.com/office/drawing/2014/main" id="{27DB1CE5-FE7A-7C44-AC1B-C262319AF9A4}"/>
              </a:ext>
            </a:extLst>
          </p:cNvPr>
          <p:cNvSpPr/>
          <p:nvPr/>
        </p:nvSpPr>
        <p:spPr>
          <a:xfrm>
            <a:off x="186376" y="6740696"/>
            <a:ext cx="5396277" cy="2667770"/>
          </a:xfrm>
          <a:prstGeom prst="roundRect">
            <a:avLst>
              <a:gd name="adj" fmla="val 6662"/>
            </a:avLst>
          </a:prstGeom>
          <a:noFill/>
          <a:ln w="38100"/>
        </p:spPr>
        <p:style>
          <a:lnRef idx="2">
            <a:schemeClr val="dk1"/>
          </a:lnRef>
          <a:fillRef idx="1">
            <a:schemeClr val="lt1"/>
          </a:fillRef>
          <a:effectRef idx="0">
            <a:schemeClr val="dk1"/>
          </a:effectRef>
          <a:fontRef idx="minor">
            <a:schemeClr val="dk1"/>
          </a:fontRef>
        </p:style>
        <p:txBody>
          <a:bodyPr anchor="ctr"/>
          <a:lstStyle/>
          <a:p>
            <a:pPr algn="ctr" eaLnBrk="1" hangingPunct="1">
              <a:defRPr/>
            </a:pPr>
            <a:endParaRPr lang="en-US" dirty="0"/>
          </a:p>
          <a:p>
            <a:pPr algn="ctr" eaLnBrk="1" hangingPunct="1">
              <a:defRPr/>
            </a:pPr>
            <a:r>
              <a:rPr lang="en-US" dirty="0"/>
              <a:t>We are going to be doing some fun holiday activities this week.  Don’t forget the Holiday Spirit week!  Thanks! </a:t>
            </a:r>
          </a:p>
        </p:txBody>
      </p:sp>
      <p:sp>
        <p:nvSpPr>
          <p:cNvPr id="68" name="Pentagon 67">
            <a:extLst>
              <a:ext uri="{FF2B5EF4-FFF2-40B4-BE49-F238E27FC236}">
                <a16:creationId xmlns:a16="http://schemas.microsoft.com/office/drawing/2014/main" id="{7FB42E52-A521-EA41-BB13-11A0D6680BCF}"/>
              </a:ext>
            </a:extLst>
          </p:cNvPr>
          <p:cNvSpPr/>
          <p:nvPr/>
        </p:nvSpPr>
        <p:spPr>
          <a:xfrm>
            <a:off x="209566" y="6932159"/>
            <a:ext cx="5396277" cy="387350"/>
          </a:xfrm>
          <a:prstGeom prst="homePlate">
            <a:avLst>
              <a:gd name="adj" fmla="val 0"/>
            </a:avLst>
          </a:prstGeom>
          <a:solidFill>
            <a:schemeClr val="tx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US" sz="2000" dirty="0">
                <a:latin typeface="KG Primary Penmanship 2" panose="02000506000000020003" pitchFamily="2" charset="77"/>
              </a:rPr>
              <a:t>What We’re Learning This Week</a:t>
            </a:r>
          </a:p>
        </p:txBody>
      </p:sp>
      <p:sp>
        <p:nvSpPr>
          <p:cNvPr id="25" name="Rounded Rectangle 24">
            <a:extLst>
              <a:ext uri="{FF2B5EF4-FFF2-40B4-BE49-F238E27FC236}">
                <a16:creationId xmlns:a16="http://schemas.microsoft.com/office/drawing/2014/main" id="{528E6B09-7EAE-BB4E-8C8B-3AE17193CAF7}"/>
              </a:ext>
            </a:extLst>
          </p:cNvPr>
          <p:cNvSpPr/>
          <p:nvPr/>
        </p:nvSpPr>
        <p:spPr>
          <a:xfrm>
            <a:off x="200292" y="2412769"/>
            <a:ext cx="3327115" cy="2238836"/>
          </a:xfrm>
          <a:prstGeom prst="roundRect">
            <a:avLst>
              <a:gd name="adj" fmla="val 6993"/>
            </a:avLst>
          </a:prstGeom>
          <a:noFill/>
          <a:ln w="38100"/>
        </p:spPr>
        <p:style>
          <a:lnRef idx="2">
            <a:schemeClr val="dk1"/>
          </a:lnRef>
          <a:fillRef idx="1">
            <a:schemeClr val="lt1"/>
          </a:fillRef>
          <a:effectRef idx="0">
            <a:schemeClr val="dk1"/>
          </a:effectRef>
          <a:fontRef idx="minor">
            <a:schemeClr val="dk1"/>
          </a:fontRef>
        </p:style>
        <p:txBody>
          <a:bodyPr anchor="ctr"/>
          <a:lstStyle/>
          <a:p>
            <a:pPr algn="ctr" eaLnBrk="1" hangingPunct="1">
              <a:defRPr/>
            </a:pPr>
            <a:endParaRPr lang="en-US" dirty="0"/>
          </a:p>
        </p:txBody>
      </p:sp>
      <p:sp>
        <p:nvSpPr>
          <p:cNvPr id="15" name="Rectangle 14">
            <a:extLst>
              <a:ext uri="{FF2B5EF4-FFF2-40B4-BE49-F238E27FC236}">
                <a16:creationId xmlns:a16="http://schemas.microsoft.com/office/drawing/2014/main" id="{637CF0A0-D13C-A949-A9D0-2EDB95A78DA9}"/>
              </a:ext>
            </a:extLst>
          </p:cNvPr>
          <p:cNvSpPr/>
          <p:nvPr/>
        </p:nvSpPr>
        <p:spPr>
          <a:xfrm>
            <a:off x="102710" y="1544273"/>
            <a:ext cx="7128779" cy="296266"/>
          </a:xfrm>
          <a:prstGeom prst="rect">
            <a:avLst/>
          </a:prstGeom>
          <a:solidFill>
            <a:schemeClr val="tx1"/>
          </a:solidFill>
          <a:ln w="57150">
            <a:solidFill>
              <a:schemeClr val="tx1"/>
            </a:solidFill>
          </a:ln>
        </p:spPr>
        <p:style>
          <a:lnRef idx="2">
            <a:schemeClr val="dk1"/>
          </a:lnRef>
          <a:fillRef idx="1">
            <a:schemeClr val="lt1"/>
          </a:fillRef>
          <a:effectRef idx="0">
            <a:schemeClr val="dk1"/>
          </a:effectRef>
          <a:fontRef idx="minor">
            <a:schemeClr val="dk1"/>
          </a:fontRef>
        </p:style>
        <p:txBody>
          <a:bodyPr anchor="ctr"/>
          <a:lstStyle/>
          <a:p>
            <a:pPr algn="ctr">
              <a:spcBef>
                <a:spcPct val="0"/>
              </a:spcBef>
            </a:pPr>
            <a:r>
              <a:rPr lang="en-US" altLang="en-US" sz="2000" dirty="0">
                <a:solidFill>
                  <a:schemeClr val="bg1"/>
                </a:solidFill>
                <a:latin typeface="KG Primary Penmanship 2" panose="02000506000000020003" pitchFamily="2" charset="77"/>
              </a:rPr>
              <a:t>The Week of December 18</a:t>
            </a:r>
            <a:r>
              <a:rPr lang="en-US" altLang="en-US" sz="2000" baseline="30000" dirty="0">
                <a:solidFill>
                  <a:schemeClr val="bg1"/>
                </a:solidFill>
                <a:latin typeface="KG Primary Penmanship 2" panose="02000506000000020003" pitchFamily="2" charset="77"/>
              </a:rPr>
              <a:t>th</a:t>
            </a:r>
            <a:r>
              <a:rPr lang="en-US" altLang="en-US" sz="2000" dirty="0">
                <a:solidFill>
                  <a:schemeClr val="bg1"/>
                </a:solidFill>
                <a:latin typeface="KG Primary Penmanship 2" panose="02000506000000020003" pitchFamily="2" charset="77"/>
              </a:rPr>
              <a:t> </a:t>
            </a:r>
          </a:p>
        </p:txBody>
      </p:sp>
    </p:spTree>
    <p:extLst>
      <p:ext uri="{BB962C8B-B14F-4D97-AF65-F5344CB8AC3E}">
        <p14:creationId xmlns:p14="http://schemas.microsoft.com/office/powerpoint/2010/main" val="36963261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7" name="Rounded Rectangle 66">
            <a:extLst>
              <a:ext uri="{FF2B5EF4-FFF2-40B4-BE49-F238E27FC236}">
                <a16:creationId xmlns:a16="http://schemas.microsoft.com/office/drawing/2014/main" id="{27DB1CE5-FE7A-7C44-AC1B-C262319AF9A4}"/>
              </a:ext>
            </a:extLst>
          </p:cNvPr>
          <p:cNvSpPr/>
          <p:nvPr/>
        </p:nvSpPr>
        <p:spPr>
          <a:xfrm>
            <a:off x="186376" y="6740696"/>
            <a:ext cx="5614088" cy="2667770"/>
          </a:xfrm>
          <a:prstGeom prst="roundRect">
            <a:avLst>
              <a:gd name="adj" fmla="val 6662"/>
            </a:avLst>
          </a:prstGeom>
          <a:solidFill>
            <a:schemeClr val="bg1"/>
          </a:solidFill>
          <a:ln w="38100"/>
        </p:spPr>
        <p:style>
          <a:lnRef idx="2">
            <a:schemeClr val="dk1"/>
          </a:lnRef>
          <a:fillRef idx="1">
            <a:schemeClr val="lt1"/>
          </a:fillRef>
          <a:effectRef idx="0">
            <a:schemeClr val="dk1"/>
          </a:effectRef>
          <a:fontRef idx="minor">
            <a:schemeClr val="dk1"/>
          </a:fontRef>
        </p:style>
        <p:txBody>
          <a:bodyPr anchor="ctr"/>
          <a:lstStyle/>
          <a:p>
            <a:pPr algn="ctr" eaLnBrk="1" hangingPunct="1">
              <a:defRPr/>
            </a:pPr>
            <a:endParaRPr lang="en-US" dirty="0"/>
          </a:p>
        </p:txBody>
      </p:sp>
      <p:sp>
        <p:nvSpPr>
          <p:cNvPr id="15" name="Rectangle 14">
            <a:extLst>
              <a:ext uri="{FF2B5EF4-FFF2-40B4-BE49-F238E27FC236}">
                <a16:creationId xmlns:a16="http://schemas.microsoft.com/office/drawing/2014/main" id="{637CF0A0-D13C-A949-A9D0-2EDB95A78DA9}"/>
              </a:ext>
            </a:extLst>
          </p:cNvPr>
          <p:cNvSpPr/>
          <p:nvPr/>
        </p:nvSpPr>
        <p:spPr>
          <a:xfrm>
            <a:off x="102710" y="1544273"/>
            <a:ext cx="7128779" cy="296266"/>
          </a:xfrm>
          <a:prstGeom prst="rect">
            <a:avLst/>
          </a:prstGeom>
          <a:solidFill>
            <a:schemeClr val="tx1"/>
          </a:solidFill>
          <a:ln w="57150">
            <a:solidFill>
              <a:schemeClr val="tx1"/>
            </a:solidFill>
          </a:ln>
        </p:spPr>
        <p:style>
          <a:lnRef idx="2">
            <a:schemeClr val="dk1"/>
          </a:lnRef>
          <a:fillRef idx="1">
            <a:schemeClr val="lt1"/>
          </a:fillRef>
          <a:effectRef idx="0">
            <a:schemeClr val="dk1"/>
          </a:effectRef>
          <a:fontRef idx="minor">
            <a:schemeClr val="dk1"/>
          </a:fontRef>
        </p:style>
        <p:txBody>
          <a:bodyPr anchor="ctr"/>
          <a:lstStyle/>
          <a:p>
            <a:pPr algn="ctr">
              <a:spcBef>
                <a:spcPct val="0"/>
              </a:spcBef>
            </a:pPr>
            <a:r>
              <a:rPr lang="en-US" altLang="en-US" sz="2000" dirty="0">
                <a:solidFill>
                  <a:schemeClr val="bg1"/>
                </a:solidFill>
                <a:latin typeface="KG Primary Penmanship 2" panose="02000506000000020003" pitchFamily="2" charset="77"/>
              </a:rPr>
              <a:t>The Week of xxxxxxxxxxxxxx</a:t>
            </a:r>
          </a:p>
        </p:txBody>
      </p:sp>
      <p:sp>
        <p:nvSpPr>
          <p:cNvPr id="16" name="TextBox 1">
            <a:extLst>
              <a:ext uri="{FF2B5EF4-FFF2-40B4-BE49-F238E27FC236}">
                <a16:creationId xmlns:a16="http://schemas.microsoft.com/office/drawing/2014/main" id="{8895DECD-F358-5248-87A6-76D9AB8E9E39}"/>
              </a:ext>
            </a:extLst>
          </p:cNvPr>
          <p:cNvSpPr txBox="1">
            <a:spLocks noChangeArrowheads="1"/>
          </p:cNvSpPr>
          <p:nvPr/>
        </p:nvSpPr>
        <p:spPr bwMode="auto">
          <a:xfrm>
            <a:off x="1653988" y="126516"/>
            <a:ext cx="5558800" cy="135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lnSpc>
                <a:spcPts val="4760"/>
              </a:lnSpc>
              <a:spcBef>
                <a:spcPct val="0"/>
              </a:spcBef>
              <a:buFontTx/>
              <a:buNone/>
            </a:pPr>
            <a:r>
              <a:rPr lang="en-US" altLang="en-US" sz="4800" b="1" dirty="0">
                <a:latin typeface="KG Primary Penmanship 2" panose="02000506000000020003" pitchFamily="2" charset="77"/>
              </a:rPr>
              <a:t>Our </a:t>
            </a:r>
            <a:r>
              <a:rPr lang="en-US" altLang="en-US" sz="4800" b="1" dirty="0">
                <a:latin typeface="Avenir Book" panose="02000503020000020003" pitchFamily="2" charset="0"/>
              </a:rPr>
              <a:t>__</a:t>
            </a:r>
            <a:r>
              <a:rPr lang="en-US" altLang="en-US" sz="4800" b="1" dirty="0">
                <a:latin typeface="KG Primary Penmanship 2" panose="02000506000000020003" pitchFamily="2" charset="77"/>
              </a:rPr>
              <a:t> Grade</a:t>
            </a:r>
          </a:p>
          <a:p>
            <a:pPr algn="ctr" eaLnBrk="1" hangingPunct="1">
              <a:lnSpc>
                <a:spcPts val="4760"/>
              </a:lnSpc>
              <a:spcBef>
                <a:spcPct val="0"/>
              </a:spcBef>
              <a:buFontTx/>
              <a:buNone/>
            </a:pPr>
            <a:r>
              <a:rPr lang="en-US" altLang="en-US" sz="4800" b="1" dirty="0">
                <a:latin typeface="KG Primary Penmanship 2" panose="02000506000000020003" pitchFamily="2" charset="77"/>
              </a:rPr>
              <a:t>Classroom News</a:t>
            </a:r>
          </a:p>
        </p:txBody>
      </p:sp>
      <p:sp>
        <p:nvSpPr>
          <p:cNvPr id="18" name="TextBox 3">
            <a:extLst>
              <a:ext uri="{FF2B5EF4-FFF2-40B4-BE49-F238E27FC236}">
                <a16:creationId xmlns:a16="http://schemas.microsoft.com/office/drawing/2014/main" id="{4A6F971E-1617-E443-B4D7-2CAB6E69C04D}"/>
              </a:ext>
            </a:extLst>
          </p:cNvPr>
          <p:cNvSpPr txBox="1">
            <a:spLocks noChangeArrowheads="1"/>
          </p:cNvSpPr>
          <p:nvPr/>
        </p:nvSpPr>
        <p:spPr bwMode="auto">
          <a:xfrm>
            <a:off x="1942" y="1839155"/>
            <a:ext cx="7315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400" dirty="0">
                <a:solidFill>
                  <a:srgbClr val="000000"/>
                </a:solidFill>
                <a:latin typeface="KG Primary Penmanship 2" panose="02000506000000020003" pitchFamily="2" charset="77"/>
              </a:rPr>
              <a:t>Email: {teacher’s email address}</a:t>
            </a:r>
          </a:p>
          <a:p>
            <a:pPr algn="ctr" eaLnBrk="1" hangingPunct="1">
              <a:spcBef>
                <a:spcPct val="0"/>
              </a:spcBef>
              <a:buFontTx/>
              <a:buNone/>
            </a:pPr>
            <a:r>
              <a:rPr lang="en-US" altLang="en-US" sz="1400" dirty="0">
                <a:solidFill>
                  <a:srgbClr val="000000"/>
                </a:solidFill>
                <a:latin typeface="KG Primary Penmanship 2" panose="02000506000000020003" pitchFamily="2" charset="77"/>
              </a:rPr>
              <a:t>Twitter: @twitteraccount		Website: classwebsite.com</a:t>
            </a:r>
          </a:p>
        </p:txBody>
      </p:sp>
      <p:sp>
        <p:nvSpPr>
          <p:cNvPr id="41" name="Rounded Rectangle 40">
            <a:extLst>
              <a:ext uri="{FF2B5EF4-FFF2-40B4-BE49-F238E27FC236}">
                <a16:creationId xmlns:a16="http://schemas.microsoft.com/office/drawing/2014/main" id="{C2C4D6D9-A17F-1848-9B0D-B57BA87849F6}"/>
              </a:ext>
            </a:extLst>
          </p:cNvPr>
          <p:cNvSpPr/>
          <p:nvPr/>
        </p:nvSpPr>
        <p:spPr>
          <a:xfrm>
            <a:off x="3820451" y="2412769"/>
            <a:ext cx="3324701" cy="2238836"/>
          </a:xfrm>
          <a:prstGeom prst="roundRect">
            <a:avLst>
              <a:gd name="adj" fmla="val 6993"/>
            </a:avLst>
          </a:prstGeom>
          <a:noFill/>
          <a:ln w="38100"/>
        </p:spPr>
        <p:style>
          <a:lnRef idx="2">
            <a:schemeClr val="dk1"/>
          </a:lnRef>
          <a:fillRef idx="1">
            <a:schemeClr val="lt1"/>
          </a:fillRef>
          <a:effectRef idx="0">
            <a:schemeClr val="dk1"/>
          </a:effectRef>
          <a:fontRef idx="minor">
            <a:schemeClr val="dk1"/>
          </a:fontRef>
        </p:style>
        <p:txBody>
          <a:bodyPr anchor="ctr"/>
          <a:lstStyle/>
          <a:p>
            <a:pPr algn="ctr" eaLnBrk="1" hangingPunct="1">
              <a:defRPr/>
            </a:pPr>
            <a:endParaRPr lang="en-US" dirty="0"/>
          </a:p>
        </p:txBody>
      </p:sp>
      <p:sp>
        <p:nvSpPr>
          <p:cNvPr id="44" name="Pentagon 43">
            <a:extLst>
              <a:ext uri="{FF2B5EF4-FFF2-40B4-BE49-F238E27FC236}">
                <a16:creationId xmlns:a16="http://schemas.microsoft.com/office/drawing/2014/main" id="{F74812C2-8EEF-684B-9A1B-33414AAFDB76}"/>
              </a:ext>
            </a:extLst>
          </p:cNvPr>
          <p:cNvSpPr/>
          <p:nvPr/>
        </p:nvSpPr>
        <p:spPr>
          <a:xfrm>
            <a:off x="3833504" y="2605404"/>
            <a:ext cx="3311648" cy="387350"/>
          </a:xfrm>
          <a:prstGeom prst="homePlate">
            <a:avLst>
              <a:gd name="adj" fmla="val 0"/>
            </a:avLst>
          </a:prstGeom>
          <a:solidFill>
            <a:schemeClr val="tx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US" sz="2000" dirty="0">
                <a:latin typeface="KG Primary Penmanship 2" panose="02000506000000020003" pitchFamily="2" charset="77"/>
              </a:rPr>
              <a:t>Reminders</a:t>
            </a:r>
          </a:p>
        </p:txBody>
      </p:sp>
      <p:sp>
        <p:nvSpPr>
          <p:cNvPr id="47" name="TextBox 13">
            <a:extLst>
              <a:ext uri="{FF2B5EF4-FFF2-40B4-BE49-F238E27FC236}">
                <a16:creationId xmlns:a16="http://schemas.microsoft.com/office/drawing/2014/main" id="{70DDA4B4-8E28-7C4B-A458-FF1EF187988B}"/>
              </a:ext>
            </a:extLst>
          </p:cNvPr>
          <p:cNvSpPr txBox="1">
            <a:spLocks noChangeArrowheads="1"/>
          </p:cNvSpPr>
          <p:nvPr/>
        </p:nvSpPr>
        <p:spPr bwMode="auto">
          <a:xfrm>
            <a:off x="3928572" y="3076607"/>
            <a:ext cx="299020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dirty="0">
                <a:latin typeface="KG Primary Penmanship 2" panose="02000506000000020003" pitchFamily="2" charset="77"/>
              </a:rPr>
              <a:t>Text</a:t>
            </a:r>
          </a:p>
        </p:txBody>
      </p:sp>
      <p:sp>
        <p:nvSpPr>
          <p:cNvPr id="60" name="Pentagon 59">
            <a:extLst>
              <a:ext uri="{FF2B5EF4-FFF2-40B4-BE49-F238E27FC236}">
                <a16:creationId xmlns:a16="http://schemas.microsoft.com/office/drawing/2014/main" id="{93261D0B-A158-9641-8171-9D61CCF7B826}"/>
              </a:ext>
            </a:extLst>
          </p:cNvPr>
          <p:cNvSpPr/>
          <p:nvPr/>
        </p:nvSpPr>
        <p:spPr>
          <a:xfrm>
            <a:off x="200291" y="2605404"/>
            <a:ext cx="3307327" cy="387350"/>
          </a:xfrm>
          <a:prstGeom prst="homePlate">
            <a:avLst>
              <a:gd name="adj" fmla="val 0"/>
            </a:avLst>
          </a:prstGeom>
          <a:solidFill>
            <a:schemeClr val="tx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US" sz="2000" dirty="0">
                <a:latin typeface="KG Primary Penmanship 2" panose="02000506000000020003" pitchFamily="2" charset="77"/>
              </a:rPr>
              <a:t>Important Dates</a:t>
            </a:r>
          </a:p>
        </p:txBody>
      </p:sp>
      <p:sp>
        <p:nvSpPr>
          <p:cNvPr id="61" name="TextBox 13">
            <a:extLst>
              <a:ext uri="{FF2B5EF4-FFF2-40B4-BE49-F238E27FC236}">
                <a16:creationId xmlns:a16="http://schemas.microsoft.com/office/drawing/2014/main" id="{22AD7286-32B2-4145-8D84-C6AC7DC8BBAE}"/>
              </a:ext>
            </a:extLst>
          </p:cNvPr>
          <p:cNvSpPr txBox="1">
            <a:spLocks noChangeArrowheads="1"/>
          </p:cNvSpPr>
          <p:nvPr/>
        </p:nvSpPr>
        <p:spPr bwMode="auto">
          <a:xfrm>
            <a:off x="310283" y="3076607"/>
            <a:ext cx="316346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dirty="0">
                <a:latin typeface="KG Primary Penmanship 2" panose="02000506000000020003" pitchFamily="2" charset="77"/>
              </a:rPr>
              <a:t>Text</a:t>
            </a:r>
          </a:p>
        </p:txBody>
      </p:sp>
      <p:sp>
        <p:nvSpPr>
          <p:cNvPr id="62" name="Rounded Rectangle 61">
            <a:extLst>
              <a:ext uri="{FF2B5EF4-FFF2-40B4-BE49-F238E27FC236}">
                <a16:creationId xmlns:a16="http://schemas.microsoft.com/office/drawing/2014/main" id="{A427C07E-575B-B948-8802-88A5ADD8DC09}"/>
              </a:ext>
            </a:extLst>
          </p:cNvPr>
          <p:cNvSpPr/>
          <p:nvPr/>
        </p:nvSpPr>
        <p:spPr>
          <a:xfrm>
            <a:off x="186376" y="4807113"/>
            <a:ext cx="6942448" cy="1784495"/>
          </a:xfrm>
          <a:prstGeom prst="roundRect">
            <a:avLst>
              <a:gd name="adj" fmla="val 6662"/>
            </a:avLst>
          </a:prstGeom>
          <a:solidFill>
            <a:schemeClr val="bg1"/>
          </a:solidFill>
          <a:ln w="38100"/>
        </p:spPr>
        <p:style>
          <a:lnRef idx="2">
            <a:schemeClr val="dk1"/>
          </a:lnRef>
          <a:fillRef idx="1">
            <a:schemeClr val="lt1"/>
          </a:fillRef>
          <a:effectRef idx="0">
            <a:schemeClr val="dk1"/>
          </a:effectRef>
          <a:fontRef idx="minor">
            <a:schemeClr val="dk1"/>
          </a:fontRef>
        </p:style>
        <p:txBody>
          <a:bodyPr anchor="ctr"/>
          <a:lstStyle/>
          <a:p>
            <a:pPr algn="ctr" eaLnBrk="1" hangingPunct="1">
              <a:defRPr/>
            </a:pPr>
            <a:endParaRPr lang="en-US" dirty="0"/>
          </a:p>
        </p:txBody>
      </p:sp>
      <p:sp>
        <p:nvSpPr>
          <p:cNvPr id="63" name="Pentagon 62">
            <a:extLst>
              <a:ext uri="{FF2B5EF4-FFF2-40B4-BE49-F238E27FC236}">
                <a16:creationId xmlns:a16="http://schemas.microsoft.com/office/drawing/2014/main" id="{45F8C141-AD85-F04B-93A6-06374A8438B6}"/>
              </a:ext>
            </a:extLst>
          </p:cNvPr>
          <p:cNvSpPr/>
          <p:nvPr/>
        </p:nvSpPr>
        <p:spPr>
          <a:xfrm>
            <a:off x="200293" y="5006871"/>
            <a:ext cx="6928531" cy="387350"/>
          </a:xfrm>
          <a:prstGeom prst="homePlate">
            <a:avLst>
              <a:gd name="adj" fmla="val 0"/>
            </a:avLst>
          </a:prstGeom>
          <a:solidFill>
            <a:schemeClr val="tx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US" sz="2000" dirty="0">
                <a:latin typeface="KG Primary Penmanship 2" panose="02000506000000020003" pitchFamily="2" charset="77"/>
              </a:rPr>
              <a:t>Supporting Your Student at Home</a:t>
            </a:r>
          </a:p>
        </p:txBody>
      </p:sp>
      <p:graphicFrame>
        <p:nvGraphicFramePr>
          <p:cNvPr id="65" name="Table 64">
            <a:extLst>
              <a:ext uri="{FF2B5EF4-FFF2-40B4-BE49-F238E27FC236}">
                <a16:creationId xmlns:a16="http://schemas.microsoft.com/office/drawing/2014/main" id="{C9F26E1B-2903-1140-8AA0-EEB53B4526F9}"/>
              </a:ext>
            </a:extLst>
          </p:cNvPr>
          <p:cNvGraphicFramePr>
            <a:graphicFrameLocks noGrp="1"/>
          </p:cNvGraphicFramePr>
          <p:nvPr/>
        </p:nvGraphicFramePr>
        <p:xfrm>
          <a:off x="298054" y="7422239"/>
          <a:ext cx="5377960" cy="1847016"/>
        </p:xfrm>
        <a:graphic>
          <a:graphicData uri="http://schemas.openxmlformats.org/drawingml/2006/table">
            <a:tbl>
              <a:tblPr firstRow="1" bandRow="1">
                <a:tableStyleId>{5C22544A-7EE6-4342-B048-85BDC9FD1C3A}</a:tableStyleId>
              </a:tblPr>
              <a:tblGrid>
                <a:gridCol w="1344490">
                  <a:extLst>
                    <a:ext uri="{9D8B030D-6E8A-4147-A177-3AD203B41FA5}">
                      <a16:colId xmlns:a16="http://schemas.microsoft.com/office/drawing/2014/main" val="1844060447"/>
                    </a:ext>
                  </a:extLst>
                </a:gridCol>
                <a:gridCol w="1344490">
                  <a:extLst>
                    <a:ext uri="{9D8B030D-6E8A-4147-A177-3AD203B41FA5}">
                      <a16:colId xmlns:a16="http://schemas.microsoft.com/office/drawing/2014/main" val="3388926743"/>
                    </a:ext>
                  </a:extLst>
                </a:gridCol>
                <a:gridCol w="1344490">
                  <a:extLst>
                    <a:ext uri="{9D8B030D-6E8A-4147-A177-3AD203B41FA5}">
                      <a16:colId xmlns:a16="http://schemas.microsoft.com/office/drawing/2014/main" val="818505991"/>
                    </a:ext>
                  </a:extLst>
                </a:gridCol>
                <a:gridCol w="1344490">
                  <a:extLst>
                    <a:ext uri="{9D8B030D-6E8A-4147-A177-3AD203B41FA5}">
                      <a16:colId xmlns:a16="http://schemas.microsoft.com/office/drawing/2014/main" val="4114050771"/>
                    </a:ext>
                  </a:extLst>
                </a:gridCol>
              </a:tblGrid>
              <a:tr h="334035">
                <a:tc>
                  <a:txBody>
                    <a:bodyPr/>
                    <a:lstStyle/>
                    <a:p>
                      <a:pPr algn="ctr"/>
                      <a:r>
                        <a:rPr lang="en-US" b="0" u="sng" dirty="0">
                          <a:solidFill>
                            <a:schemeClr val="tx1"/>
                          </a:solidFill>
                          <a:latin typeface="KG Primary Penmanship 2" panose="02000506000000020003" pitchFamily="2" charset="77"/>
                        </a:rPr>
                        <a:t>Reading</a:t>
                      </a:r>
                    </a:p>
                  </a:txBody>
                  <a:tcPr anchor="ctr">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noFill/>
                  </a:tcPr>
                </a:tc>
                <a:tc>
                  <a:txBody>
                    <a:bodyPr/>
                    <a:lstStyle/>
                    <a:p>
                      <a:pPr marL="0" marR="0" lvl="0" indent="0" algn="ctr" defTabSz="731520" rtl="0" eaLnBrk="1" fontAlgn="auto" latinLnBrk="0" hangingPunct="1">
                        <a:lnSpc>
                          <a:spcPct val="100000"/>
                        </a:lnSpc>
                        <a:spcBef>
                          <a:spcPts val="0"/>
                        </a:spcBef>
                        <a:spcAft>
                          <a:spcPts val="0"/>
                        </a:spcAft>
                        <a:buClrTx/>
                        <a:buSzTx/>
                        <a:buFontTx/>
                        <a:buNone/>
                        <a:tabLst/>
                        <a:defRPr/>
                      </a:pPr>
                      <a:r>
                        <a:rPr kumimoji="0" lang="en-US" sz="1440" b="0" i="0" u="sng" strike="noStrike" kern="1200" cap="none" spc="0" normalizeH="0" baseline="0" noProof="0" dirty="0">
                          <a:ln>
                            <a:noFill/>
                          </a:ln>
                          <a:solidFill>
                            <a:prstClr val="black"/>
                          </a:solidFill>
                          <a:effectLst/>
                          <a:uLnTx/>
                          <a:uFillTx/>
                          <a:latin typeface="KG Primary Penmanship 2" panose="02000506000000020003" pitchFamily="2" charset="77"/>
                          <a:ea typeface="+mn-ea"/>
                          <a:cs typeface="+mn-cs"/>
                        </a:rPr>
                        <a:t>Math</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noFill/>
                  </a:tcPr>
                </a:tc>
                <a:tc>
                  <a:txBody>
                    <a:bodyPr/>
                    <a:lstStyle/>
                    <a:p>
                      <a:pPr marL="0" marR="0" lvl="0" indent="0" algn="ctr" defTabSz="731520" rtl="0" eaLnBrk="1" fontAlgn="auto" latinLnBrk="0" hangingPunct="1">
                        <a:lnSpc>
                          <a:spcPct val="100000"/>
                        </a:lnSpc>
                        <a:spcBef>
                          <a:spcPts val="0"/>
                        </a:spcBef>
                        <a:spcAft>
                          <a:spcPts val="0"/>
                        </a:spcAft>
                        <a:buClrTx/>
                        <a:buSzTx/>
                        <a:buFontTx/>
                        <a:buNone/>
                        <a:tabLst/>
                        <a:defRPr/>
                      </a:pPr>
                      <a:r>
                        <a:rPr kumimoji="0" lang="en-US" sz="1440" b="0" i="0" u="sng" strike="noStrike" kern="1200" cap="none" spc="0" normalizeH="0" baseline="0" noProof="0" dirty="0">
                          <a:ln>
                            <a:noFill/>
                          </a:ln>
                          <a:solidFill>
                            <a:prstClr val="black"/>
                          </a:solidFill>
                          <a:effectLst/>
                          <a:uLnTx/>
                          <a:uFillTx/>
                          <a:latin typeface="KG Primary Penmanship 2" panose="02000506000000020003" pitchFamily="2" charset="77"/>
                          <a:ea typeface="+mn-ea"/>
                          <a:cs typeface="+mn-cs"/>
                        </a:rPr>
                        <a:t>Science</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noFill/>
                  </a:tcPr>
                </a:tc>
                <a:tc>
                  <a:txBody>
                    <a:bodyPr/>
                    <a:lstStyle/>
                    <a:p>
                      <a:pPr marL="0" marR="0" lvl="0" indent="0" algn="ctr" defTabSz="731520" rtl="0" eaLnBrk="1" fontAlgn="auto" latinLnBrk="0" hangingPunct="1">
                        <a:lnSpc>
                          <a:spcPct val="100000"/>
                        </a:lnSpc>
                        <a:spcBef>
                          <a:spcPts val="0"/>
                        </a:spcBef>
                        <a:spcAft>
                          <a:spcPts val="0"/>
                        </a:spcAft>
                        <a:buClrTx/>
                        <a:buSzTx/>
                        <a:buFontTx/>
                        <a:buNone/>
                        <a:tabLst/>
                        <a:defRPr/>
                      </a:pPr>
                      <a:r>
                        <a:rPr kumimoji="0" lang="en-US" sz="1440" b="0" i="0" u="sng" strike="noStrike" kern="1200" cap="none" spc="0" normalizeH="0" baseline="0" noProof="0" dirty="0">
                          <a:ln>
                            <a:noFill/>
                          </a:ln>
                          <a:solidFill>
                            <a:prstClr val="black"/>
                          </a:solidFill>
                          <a:effectLst/>
                          <a:uLnTx/>
                          <a:uFillTx/>
                          <a:latin typeface="KG Primary Penmanship 2" panose="02000506000000020003" pitchFamily="2" charset="77"/>
                          <a:ea typeface="+mn-ea"/>
                          <a:cs typeface="+mn-cs"/>
                        </a:rPr>
                        <a:t>Social Studies</a:t>
                      </a:r>
                    </a:p>
                  </a:txBody>
                  <a:tcPr anchor="ctr">
                    <a:lnL w="28575"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32637261"/>
                  </a:ext>
                </a:extLst>
              </a:tr>
              <a:tr h="1512981">
                <a:tc>
                  <a:txBody>
                    <a:bodyPr/>
                    <a:lstStyle/>
                    <a:p>
                      <a:pPr algn="ctr"/>
                      <a:endParaRPr lang="en-US" b="0" dirty="0">
                        <a:solidFill>
                          <a:schemeClr val="tx1"/>
                        </a:solidFill>
                        <a:latin typeface="KG Primary Penmanship 2" panose="02000506000000020003" pitchFamily="2" charset="77"/>
                      </a:endParaRPr>
                    </a:p>
                    <a:p>
                      <a:pPr algn="ctr"/>
                      <a:endParaRPr lang="en-US" b="0" dirty="0">
                        <a:solidFill>
                          <a:schemeClr val="tx1"/>
                        </a:solidFill>
                        <a:latin typeface="KG Primary Penmanship 2" panose="02000506000000020003" pitchFamily="2" charset="77"/>
                      </a:endParaRPr>
                    </a:p>
                    <a:p>
                      <a:pPr algn="ctr"/>
                      <a:endParaRPr lang="en-US" b="0" dirty="0">
                        <a:solidFill>
                          <a:schemeClr val="tx1"/>
                        </a:solidFill>
                        <a:latin typeface="KG Primary Penmanship 2" panose="02000506000000020003" pitchFamily="2" charset="77"/>
                      </a:endParaRPr>
                    </a:p>
                    <a:p>
                      <a:pPr algn="ctr"/>
                      <a:endParaRPr lang="en-US" b="0" dirty="0">
                        <a:solidFill>
                          <a:schemeClr val="tx1"/>
                        </a:solidFill>
                        <a:latin typeface="KG Primary Penmanship 2" panose="02000506000000020003" pitchFamily="2" charset="77"/>
                      </a:endParaRPr>
                    </a:p>
                    <a:p>
                      <a:pPr algn="ctr"/>
                      <a:endParaRPr lang="en-US" b="0" dirty="0">
                        <a:solidFill>
                          <a:schemeClr val="tx1"/>
                        </a:solidFill>
                        <a:latin typeface="KG Primary Penmanship 2" panose="02000506000000020003" pitchFamily="2" charset="77"/>
                      </a:endParaRPr>
                    </a:p>
                    <a:p>
                      <a:pPr algn="ctr"/>
                      <a:endParaRPr lang="en-US" b="0" dirty="0">
                        <a:solidFill>
                          <a:schemeClr val="tx1"/>
                        </a:solidFill>
                        <a:latin typeface="KG Primary Penmanship 2" panose="02000506000000020003" pitchFamily="2" charset="77"/>
                      </a:endParaRPr>
                    </a:p>
                  </a:txBody>
                  <a:tcPr anchor="ct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noFill/>
                  </a:tcPr>
                </a:tc>
                <a:tc>
                  <a:txBody>
                    <a:bodyPr/>
                    <a:lstStyle/>
                    <a:p>
                      <a:pPr marL="0" marR="0" lvl="0" indent="0" algn="ctr" defTabSz="731520" rtl="0" eaLnBrk="1" fontAlgn="auto" latinLnBrk="0" hangingPunct="1">
                        <a:lnSpc>
                          <a:spcPct val="100000"/>
                        </a:lnSpc>
                        <a:spcBef>
                          <a:spcPts val="0"/>
                        </a:spcBef>
                        <a:spcAft>
                          <a:spcPts val="0"/>
                        </a:spcAft>
                        <a:buClrTx/>
                        <a:buSzTx/>
                        <a:buFontTx/>
                        <a:buNone/>
                        <a:tabLst/>
                        <a:defRPr/>
                      </a:pPr>
                      <a:endParaRPr kumimoji="0" lang="en-US" sz="1440" b="0" i="0" u="none" strike="noStrike" kern="1200" cap="none" spc="0" normalizeH="0" baseline="0" noProof="0" dirty="0">
                        <a:ln>
                          <a:noFill/>
                        </a:ln>
                        <a:solidFill>
                          <a:prstClr val="black"/>
                        </a:solidFill>
                        <a:effectLst/>
                        <a:uLnTx/>
                        <a:uFillTx/>
                        <a:latin typeface="KG Primary Penmanship 2" panose="02000506000000020003" pitchFamily="2" charset="77"/>
                        <a:ea typeface="+mn-ea"/>
                        <a:cs typeface="+mn-cs"/>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noFill/>
                  </a:tcPr>
                </a:tc>
                <a:tc>
                  <a:txBody>
                    <a:bodyPr/>
                    <a:lstStyle/>
                    <a:p>
                      <a:pPr marL="0" marR="0" lvl="0" indent="0" algn="ctr" defTabSz="731520" rtl="0" eaLnBrk="1" fontAlgn="auto" latinLnBrk="0" hangingPunct="1">
                        <a:lnSpc>
                          <a:spcPct val="100000"/>
                        </a:lnSpc>
                        <a:spcBef>
                          <a:spcPts val="0"/>
                        </a:spcBef>
                        <a:spcAft>
                          <a:spcPts val="0"/>
                        </a:spcAft>
                        <a:buClrTx/>
                        <a:buSzTx/>
                        <a:buFontTx/>
                        <a:buNone/>
                        <a:tabLst/>
                        <a:defRPr/>
                      </a:pPr>
                      <a:endParaRPr kumimoji="0" lang="en-US" sz="1440" b="0" i="0" u="none" strike="noStrike" kern="1200" cap="none" spc="0" normalizeH="0" baseline="0" noProof="0" dirty="0">
                        <a:ln>
                          <a:noFill/>
                        </a:ln>
                        <a:solidFill>
                          <a:prstClr val="black"/>
                        </a:solidFill>
                        <a:effectLst/>
                        <a:uLnTx/>
                        <a:uFillTx/>
                        <a:latin typeface="KG Primary Penmanship 2" panose="02000506000000020003" pitchFamily="2" charset="77"/>
                        <a:ea typeface="+mn-ea"/>
                        <a:cs typeface="+mn-cs"/>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noFill/>
                  </a:tcPr>
                </a:tc>
                <a:tc>
                  <a:txBody>
                    <a:bodyPr/>
                    <a:lstStyle/>
                    <a:p>
                      <a:pPr marL="0" marR="0" lvl="0" indent="0" algn="ctr" defTabSz="731520" rtl="0" eaLnBrk="1" fontAlgn="auto" latinLnBrk="0" hangingPunct="1">
                        <a:lnSpc>
                          <a:spcPct val="100000"/>
                        </a:lnSpc>
                        <a:spcBef>
                          <a:spcPts val="0"/>
                        </a:spcBef>
                        <a:spcAft>
                          <a:spcPts val="0"/>
                        </a:spcAft>
                        <a:buClrTx/>
                        <a:buSzTx/>
                        <a:buFontTx/>
                        <a:buNone/>
                        <a:tabLst/>
                        <a:defRPr/>
                      </a:pPr>
                      <a:endParaRPr kumimoji="0" lang="en-US" sz="1440" b="0" i="0" u="none" strike="noStrike" kern="1200" cap="none" spc="0" normalizeH="0" baseline="0" noProof="0" dirty="0">
                        <a:ln>
                          <a:noFill/>
                        </a:ln>
                        <a:solidFill>
                          <a:prstClr val="black"/>
                        </a:solidFill>
                        <a:effectLst/>
                        <a:uLnTx/>
                        <a:uFillTx/>
                        <a:latin typeface="KG Primary Penmanship 2" panose="02000506000000020003" pitchFamily="2" charset="77"/>
                        <a:ea typeface="+mn-ea"/>
                        <a:cs typeface="+mn-cs"/>
                      </a:endParaRPr>
                    </a:p>
                  </a:txBody>
                  <a:tcPr anchor="ct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381208140"/>
                  </a:ext>
                </a:extLst>
              </a:tr>
            </a:tbl>
          </a:graphicData>
        </a:graphic>
      </p:graphicFrame>
      <p:sp>
        <p:nvSpPr>
          <p:cNvPr id="68" name="Pentagon 67">
            <a:extLst>
              <a:ext uri="{FF2B5EF4-FFF2-40B4-BE49-F238E27FC236}">
                <a16:creationId xmlns:a16="http://schemas.microsoft.com/office/drawing/2014/main" id="{7FB42E52-A521-EA41-BB13-11A0D6680BCF}"/>
              </a:ext>
            </a:extLst>
          </p:cNvPr>
          <p:cNvSpPr/>
          <p:nvPr/>
        </p:nvSpPr>
        <p:spPr>
          <a:xfrm>
            <a:off x="209566" y="6932159"/>
            <a:ext cx="5577840" cy="387350"/>
          </a:xfrm>
          <a:prstGeom prst="homePlate">
            <a:avLst>
              <a:gd name="adj" fmla="val 0"/>
            </a:avLst>
          </a:prstGeom>
          <a:solidFill>
            <a:schemeClr val="tx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US" sz="2000" dirty="0">
                <a:latin typeface="KG Primary Penmanship 2" panose="02000506000000020003" pitchFamily="2" charset="77"/>
              </a:rPr>
              <a:t>What We’re Learning This Week</a:t>
            </a:r>
          </a:p>
        </p:txBody>
      </p:sp>
      <p:sp>
        <p:nvSpPr>
          <p:cNvPr id="25" name="Rounded Rectangle 24">
            <a:extLst>
              <a:ext uri="{FF2B5EF4-FFF2-40B4-BE49-F238E27FC236}">
                <a16:creationId xmlns:a16="http://schemas.microsoft.com/office/drawing/2014/main" id="{528E6B09-7EAE-BB4E-8C8B-3AE17193CAF7}"/>
              </a:ext>
            </a:extLst>
          </p:cNvPr>
          <p:cNvSpPr/>
          <p:nvPr/>
        </p:nvSpPr>
        <p:spPr>
          <a:xfrm>
            <a:off x="200292" y="2412769"/>
            <a:ext cx="3327115" cy="2238836"/>
          </a:xfrm>
          <a:prstGeom prst="roundRect">
            <a:avLst>
              <a:gd name="adj" fmla="val 6993"/>
            </a:avLst>
          </a:prstGeom>
          <a:noFill/>
          <a:ln w="38100"/>
        </p:spPr>
        <p:style>
          <a:lnRef idx="2">
            <a:schemeClr val="dk1"/>
          </a:lnRef>
          <a:fillRef idx="1">
            <a:schemeClr val="lt1"/>
          </a:fillRef>
          <a:effectRef idx="0">
            <a:schemeClr val="dk1"/>
          </a:effectRef>
          <a:fontRef idx="minor">
            <a:schemeClr val="dk1"/>
          </a:fontRef>
        </p:style>
        <p:txBody>
          <a:bodyPr anchor="ctr"/>
          <a:lstStyle/>
          <a:p>
            <a:pPr algn="ctr" eaLnBrk="1" hangingPunct="1">
              <a:defRPr/>
            </a:pPr>
            <a:endParaRPr lang="en-US" dirty="0"/>
          </a:p>
        </p:txBody>
      </p:sp>
      <p:sp>
        <p:nvSpPr>
          <p:cNvPr id="2" name="Rectangle 1">
            <a:extLst>
              <a:ext uri="{FF2B5EF4-FFF2-40B4-BE49-F238E27FC236}">
                <a16:creationId xmlns:a16="http://schemas.microsoft.com/office/drawing/2014/main" id="{635DFB6B-5DD3-3E48-A3E8-6F42BE6900CE}"/>
              </a:ext>
            </a:extLst>
          </p:cNvPr>
          <p:cNvSpPr/>
          <p:nvPr/>
        </p:nvSpPr>
        <p:spPr>
          <a:xfrm>
            <a:off x="69422" y="43794"/>
            <a:ext cx="7193280" cy="9513761"/>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10859836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Rounded Rectangle 24">
            <a:extLst>
              <a:ext uri="{FF2B5EF4-FFF2-40B4-BE49-F238E27FC236}">
                <a16:creationId xmlns:a16="http://schemas.microsoft.com/office/drawing/2014/main" id="{528E6B09-7EAE-BB4E-8C8B-3AE17193CAF7}"/>
              </a:ext>
            </a:extLst>
          </p:cNvPr>
          <p:cNvSpPr/>
          <p:nvPr/>
        </p:nvSpPr>
        <p:spPr>
          <a:xfrm>
            <a:off x="200292" y="2412769"/>
            <a:ext cx="3327115" cy="2238836"/>
          </a:xfrm>
          <a:prstGeom prst="roundRect">
            <a:avLst>
              <a:gd name="adj" fmla="val 6993"/>
            </a:avLst>
          </a:prstGeom>
          <a:solidFill>
            <a:schemeClr val="bg1"/>
          </a:solidFill>
          <a:ln w="38100"/>
        </p:spPr>
        <p:style>
          <a:lnRef idx="2">
            <a:schemeClr val="dk1"/>
          </a:lnRef>
          <a:fillRef idx="1">
            <a:schemeClr val="lt1"/>
          </a:fillRef>
          <a:effectRef idx="0">
            <a:schemeClr val="dk1"/>
          </a:effectRef>
          <a:fontRef idx="minor">
            <a:schemeClr val="dk1"/>
          </a:fontRef>
        </p:style>
        <p:txBody>
          <a:bodyPr anchor="ctr"/>
          <a:lstStyle/>
          <a:p>
            <a:pPr algn="ctr" eaLnBrk="1" hangingPunct="1">
              <a:defRPr/>
            </a:pPr>
            <a:endParaRPr lang="en-US" dirty="0"/>
          </a:p>
        </p:txBody>
      </p:sp>
      <p:sp>
        <p:nvSpPr>
          <p:cNvPr id="2" name="Rectangle 1">
            <a:extLst>
              <a:ext uri="{FF2B5EF4-FFF2-40B4-BE49-F238E27FC236}">
                <a16:creationId xmlns:a16="http://schemas.microsoft.com/office/drawing/2014/main" id="{635DFB6B-5DD3-3E48-A3E8-6F42BE6900CE}"/>
              </a:ext>
            </a:extLst>
          </p:cNvPr>
          <p:cNvSpPr/>
          <p:nvPr/>
        </p:nvSpPr>
        <p:spPr>
          <a:xfrm>
            <a:off x="69422" y="43794"/>
            <a:ext cx="7193280" cy="9513761"/>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637CF0A0-D13C-A949-A9D0-2EDB95A78DA9}"/>
              </a:ext>
            </a:extLst>
          </p:cNvPr>
          <p:cNvSpPr/>
          <p:nvPr/>
        </p:nvSpPr>
        <p:spPr>
          <a:xfrm>
            <a:off x="106240" y="1544273"/>
            <a:ext cx="7128779" cy="296266"/>
          </a:xfrm>
          <a:prstGeom prst="rect">
            <a:avLst/>
          </a:prstGeom>
          <a:solidFill>
            <a:schemeClr val="tx1"/>
          </a:solidFill>
          <a:ln w="57150">
            <a:solidFill>
              <a:schemeClr val="tx1"/>
            </a:solidFill>
          </a:ln>
        </p:spPr>
        <p:style>
          <a:lnRef idx="2">
            <a:schemeClr val="dk1"/>
          </a:lnRef>
          <a:fillRef idx="1">
            <a:schemeClr val="lt1"/>
          </a:fillRef>
          <a:effectRef idx="0">
            <a:schemeClr val="dk1"/>
          </a:effectRef>
          <a:fontRef idx="minor">
            <a:schemeClr val="dk1"/>
          </a:fontRef>
        </p:style>
        <p:txBody>
          <a:bodyPr anchor="ctr"/>
          <a:lstStyle/>
          <a:p>
            <a:pPr algn="ctr">
              <a:spcBef>
                <a:spcPct val="0"/>
              </a:spcBef>
            </a:pPr>
            <a:r>
              <a:rPr lang="en-US" altLang="en-US" sz="2000" dirty="0">
                <a:solidFill>
                  <a:schemeClr val="bg1"/>
                </a:solidFill>
                <a:latin typeface="KG Primary Penmanship 2" panose="02000506000000020003" pitchFamily="2" charset="77"/>
              </a:rPr>
              <a:t>The Week of xxxxxxxxxxxxxx</a:t>
            </a:r>
          </a:p>
        </p:txBody>
      </p:sp>
      <p:sp>
        <p:nvSpPr>
          <p:cNvPr id="16" name="TextBox 1">
            <a:extLst>
              <a:ext uri="{FF2B5EF4-FFF2-40B4-BE49-F238E27FC236}">
                <a16:creationId xmlns:a16="http://schemas.microsoft.com/office/drawing/2014/main" id="{8895DECD-F358-5248-87A6-76D9AB8E9E39}"/>
              </a:ext>
            </a:extLst>
          </p:cNvPr>
          <p:cNvSpPr txBox="1">
            <a:spLocks noChangeArrowheads="1"/>
          </p:cNvSpPr>
          <p:nvPr/>
        </p:nvSpPr>
        <p:spPr bwMode="auto">
          <a:xfrm>
            <a:off x="124866" y="139085"/>
            <a:ext cx="5331131" cy="135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lnSpc>
                <a:spcPts val="4760"/>
              </a:lnSpc>
              <a:spcBef>
                <a:spcPct val="0"/>
              </a:spcBef>
              <a:buFontTx/>
              <a:buNone/>
            </a:pPr>
            <a:r>
              <a:rPr lang="en-US" altLang="en-US" sz="4800" b="1" dirty="0">
                <a:latin typeface="KG Primary Penmanship 2" panose="02000506000000020003" pitchFamily="2" charset="77"/>
              </a:rPr>
              <a:t>Our </a:t>
            </a:r>
            <a:r>
              <a:rPr lang="en-US" altLang="en-US" sz="4800" b="1" dirty="0">
                <a:latin typeface="Avenir Book" panose="02000503020000020003" pitchFamily="2" charset="0"/>
              </a:rPr>
              <a:t>__</a:t>
            </a:r>
            <a:r>
              <a:rPr lang="en-US" altLang="en-US" sz="4800" b="1" dirty="0">
                <a:latin typeface="KG Primary Penmanship 2" panose="02000506000000020003" pitchFamily="2" charset="77"/>
              </a:rPr>
              <a:t> Grade</a:t>
            </a:r>
          </a:p>
          <a:p>
            <a:pPr algn="ctr" eaLnBrk="1" hangingPunct="1">
              <a:lnSpc>
                <a:spcPts val="4760"/>
              </a:lnSpc>
              <a:spcBef>
                <a:spcPct val="0"/>
              </a:spcBef>
              <a:buFontTx/>
              <a:buNone/>
            </a:pPr>
            <a:r>
              <a:rPr lang="en-US" altLang="en-US" sz="4800" b="1" dirty="0">
                <a:latin typeface="KG Primary Penmanship 2" panose="02000506000000020003" pitchFamily="2" charset="77"/>
              </a:rPr>
              <a:t>Classroom News</a:t>
            </a:r>
          </a:p>
        </p:txBody>
      </p:sp>
      <p:sp>
        <p:nvSpPr>
          <p:cNvPr id="18" name="TextBox 3">
            <a:extLst>
              <a:ext uri="{FF2B5EF4-FFF2-40B4-BE49-F238E27FC236}">
                <a16:creationId xmlns:a16="http://schemas.microsoft.com/office/drawing/2014/main" id="{4A6F971E-1617-E443-B4D7-2CAB6E69C04D}"/>
              </a:ext>
            </a:extLst>
          </p:cNvPr>
          <p:cNvSpPr txBox="1">
            <a:spLocks noChangeArrowheads="1"/>
          </p:cNvSpPr>
          <p:nvPr/>
        </p:nvSpPr>
        <p:spPr bwMode="auto">
          <a:xfrm>
            <a:off x="1942" y="1839155"/>
            <a:ext cx="7315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400" dirty="0">
                <a:solidFill>
                  <a:srgbClr val="000000"/>
                </a:solidFill>
                <a:latin typeface="KG Primary Penmanship 2" panose="02000506000000020003" pitchFamily="2" charset="77"/>
              </a:rPr>
              <a:t>Email: {teacher’s email address}</a:t>
            </a:r>
          </a:p>
          <a:p>
            <a:pPr algn="ctr" eaLnBrk="1" hangingPunct="1">
              <a:spcBef>
                <a:spcPct val="0"/>
              </a:spcBef>
              <a:buFontTx/>
              <a:buNone/>
            </a:pPr>
            <a:r>
              <a:rPr lang="en-US" altLang="en-US" sz="1400" dirty="0">
                <a:solidFill>
                  <a:srgbClr val="000000"/>
                </a:solidFill>
                <a:latin typeface="KG Primary Penmanship 2" panose="02000506000000020003" pitchFamily="2" charset="77"/>
              </a:rPr>
              <a:t>Twitter: @twitteraccount		Website: classwebsite.com</a:t>
            </a:r>
          </a:p>
        </p:txBody>
      </p:sp>
      <p:sp>
        <p:nvSpPr>
          <p:cNvPr id="41" name="Rounded Rectangle 40">
            <a:extLst>
              <a:ext uri="{FF2B5EF4-FFF2-40B4-BE49-F238E27FC236}">
                <a16:creationId xmlns:a16="http://schemas.microsoft.com/office/drawing/2014/main" id="{C2C4D6D9-A17F-1848-9B0D-B57BA87849F6}"/>
              </a:ext>
            </a:extLst>
          </p:cNvPr>
          <p:cNvSpPr/>
          <p:nvPr/>
        </p:nvSpPr>
        <p:spPr>
          <a:xfrm>
            <a:off x="3820451" y="2412769"/>
            <a:ext cx="3324701" cy="2238836"/>
          </a:xfrm>
          <a:prstGeom prst="roundRect">
            <a:avLst>
              <a:gd name="adj" fmla="val 6993"/>
            </a:avLst>
          </a:prstGeom>
          <a:noFill/>
          <a:ln w="38100"/>
        </p:spPr>
        <p:style>
          <a:lnRef idx="2">
            <a:schemeClr val="dk1"/>
          </a:lnRef>
          <a:fillRef idx="1">
            <a:schemeClr val="lt1"/>
          </a:fillRef>
          <a:effectRef idx="0">
            <a:schemeClr val="dk1"/>
          </a:effectRef>
          <a:fontRef idx="minor">
            <a:schemeClr val="dk1"/>
          </a:fontRef>
        </p:style>
        <p:txBody>
          <a:bodyPr anchor="ctr"/>
          <a:lstStyle/>
          <a:p>
            <a:pPr algn="ctr" eaLnBrk="1" hangingPunct="1">
              <a:defRPr/>
            </a:pPr>
            <a:endParaRPr lang="en-US" dirty="0"/>
          </a:p>
        </p:txBody>
      </p:sp>
      <p:sp>
        <p:nvSpPr>
          <p:cNvPr id="44" name="Pentagon 43">
            <a:extLst>
              <a:ext uri="{FF2B5EF4-FFF2-40B4-BE49-F238E27FC236}">
                <a16:creationId xmlns:a16="http://schemas.microsoft.com/office/drawing/2014/main" id="{F74812C2-8EEF-684B-9A1B-33414AAFDB76}"/>
              </a:ext>
            </a:extLst>
          </p:cNvPr>
          <p:cNvSpPr/>
          <p:nvPr/>
        </p:nvSpPr>
        <p:spPr>
          <a:xfrm>
            <a:off x="3833504" y="2605404"/>
            <a:ext cx="3311648" cy="387350"/>
          </a:xfrm>
          <a:prstGeom prst="homePlate">
            <a:avLst>
              <a:gd name="adj" fmla="val 0"/>
            </a:avLst>
          </a:prstGeom>
          <a:solidFill>
            <a:schemeClr val="tx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US" sz="2000" dirty="0">
                <a:latin typeface="KG Primary Penmanship 2" panose="02000506000000020003" pitchFamily="2" charset="77"/>
              </a:rPr>
              <a:t>Reminders</a:t>
            </a:r>
          </a:p>
        </p:txBody>
      </p:sp>
      <p:sp>
        <p:nvSpPr>
          <p:cNvPr id="47" name="TextBox 13">
            <a:extLst>
              <a:ext uri="{FF2B5EF4-FFF2-40B4-BE49-F238E27FC236}">
                <a16:creationId xmlns:a16="http://schemas.microsoft.com/office/drawing/2014/main" id="{70DDA4B4-8E28-7C4B-A458-FF1EF187988B}"/>
              </a:ext>
            </a:extLst>
          </p:cNvPr>
          <p:cNvSpPr txBox="1">
            <a:spLocks noChangeArrowheads="1"/>
          </p:cNvSpPr>
          <p:nvPr/>
        </p:nvSpPr>
        <p:spPr bwMode="auto">
          <a:xfrm>
            <a:off x="3928572" y="3076607"/>
            <a:ext cx="299020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dirty="0">
                <a:latin typeface="KG Primary Penmanship 2" panose="02000506000000020003" pitchFamily="2" charset="77"/>
              </a:rPr>
              <a:t>Text</a:t>
            </a:r>
          </a:p>
        </p:txBody>
      </p:sp>
      <p:sp>
        <p:nvSpPr>
          <p:cNvPr id="60" name="Pentagon 59">
            <a:extLst>
              <a:ext uri="{FF2B5EF4-FFF2-40B4-BE49-F238E27FC236}">
                <a16:creationId xmlns:a16="http://schemas.microsoft.com/office/drawing/2014/main" id="{93261D0B-A158-9641-8171-9D61CCF7B826}"/>
              </a:ext>
            </a:extLst>
          </p:cNvPr>
          <p:cNvSpPr/>
          <p:nvPr/>
        </p:nvSpPr>
        <p:spPr>
          <a:xfrm>
            <a:off x="200291" y="2605404"/>
            <a:ext cx="3307327" cy="387350"/>
          </a:xfrm>
          <a:prstGeom prst="homePlate">
            <a:avLst>
              <a:gd name="adj" fmla="val 0"/>
            </a:avLst>
          </a:prstGeom>
          <a:solidFill>
            <a:schemeClr val="tx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US" sz="2000" dirty="0">
                <a:latin typeface="KG Primary Penmanship 2" panose="02000506000000020003" pitchFamily="2" charset="77"/>
              </a:rPr>
              <a:t>Important Dates</a:t>
            </a:r>
          </a:p>
        </p:txBody>
      </p:sp>
      <p:sp>
        <p:nvSpPr>
          <p:cNvPr id="61" name="TextBox 13">
            <a:extLst>
              <a:ext uri="{FF2B5EF4-FFF2-40B4-BE49-F238E27FC236}">
                <a16:creationId xmlns:a16="http://schemas.microsoft.com/office/drawing/2014/main" id="{22AD7286-32B2-4145-8D84-C6AC7DC8BBAE}"/>
              </a:ext>
            </a:extLst>
          </p:cNvPr>
          <p:cNvSpPr txBox="1">
            <a:spLocks noChangeArrowheads="1"/>
          </p:cNvSpPr>
          <p:nvPr/>
        </p:nvSpPr>
        <p:spPr bwMode="auto">
          <a:xfrm>
            <a:off x="310283" y="3076607"/>
            <a:ext cx="316346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dirty="0">
                <a:latin typeface="KG Primary Penmanship 2" panose="02000506000000020003" pitchFamily="2" charset="77"/>
              </a:rPr>
              <a:t>Text</a:t>
            </a:r>
          </a:p>
        </p:txBody>
      </p:sp>
      <p:sp>
        <p:nvSpPr>
          <p:cNvPr id="62" name="Rounded Rectangle 61">
            <a:extLst>
              <a:ext uri="{FF2B5EF4-FFF2-40B4-BE49-F238E27FC236}">
                <a16:creationId xmlns:a16="http://schemas.microsoft.com/office/drawing/2014/main" id="{A427C07E-575B-B948-8802-88A5ADD8DC09}"/>
              </a:ext>
            </a:extLst>
          </p:cNvPr>
          <p:cNvSpPr/>
          <p:nvPr/>
        </p:nvSpPr>
        <p:spPr>
          <a:xfrm>
            <a:off x="1514736" y="4807113"/>
            <a:ext cx="5614088" cy="1784495"/>
          </a:xfrm>
          <a:prstGeom prst="roundRect">
            <a:avLst>
              <a:gd name="adj" fmla="val 6662"/>
            </a:avLst>
          </a:prstGeom>
          <a:noFill/>
          <a:ln w="38100"/>
        </p:spPr>
        <p:style>
          <a:lnRef idx="2">
            <a:schemeClr val="dk1"/>
          </a:lnRef>
          <a:fillRef idx="1">
            <a:schemeClr val="lt1"/>
          </a:fillRef>
          <a:effectRef idx="0">
            <a:schemeClr val="dk1"/>
          </a:effectRef>
          <a:fontRef idx="minor">
            <a:schemeClr val="dk1"/>
          </a:fontRef>
        </p:style>
        <p:txBody>
          <a:bodyPr anchor="ctr"/>
          <a:lstStyle/>
          <a:p>
            <a:pPr algn="ctr" eaLnBrk="1" hangingPunct="1">
              <a:defRPr/>
            </a:pPr>
            <a:endParaRPr lang="en-US" dirty="0"/>
          </a:p>
        </p:txBody>
      </p:sp>
      <p:sp>
        <p:nvSpPr>
          <p:cNvPr id="63" name="Pentagon 62">
            <a:extLst>
              <a:ext uri="{FF2B5EF4-FFF2-40B4-BE49-F238E27FC236}">
                <a16:creationId xmlns:a16="http://schemas.microsoft.com/office/drawing/2014/main" id="{45F8C141-AD85-F04B-93A6-06374A8438B6}"/>
              </a:ext>
            </a:extLst>
          </p:cNvPr>
          <p:cNvSpPr/>
          <p:nvPr/>
        </p:nvSpPr>
        <p:spPr>
          <a:xfrm>
            <a:off x="1535317" y="5006871"/>
            <a:ext cx="5577840" cy="387350"/>
          </a:xfrm>
          <a:prstGeom prst="homePlate">
            <a:avLst>
              <a:gd name="adj" fmla="val 0"/>
            </a:avLst>
          </a:prstGeom>
          <a:solidFill>
            <a:schemeClr val="tx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US" sz="2000" dirty="0">
                <a:latin typeface="KG Primary Penmanship 2" panose="02000506000000020003" pitchFamily="2" charset="77"/>
              </a:rPr>
              <a:t>Supporting Your Student at Home</a:t>
            </a:r>
          </a:p>
        </p:txBody>
      </p:sp>
      <p:graphicFrame>
        <p:nvGraphicFramePr>
          <p:cNvPr id="65" name="Table 64">
            <a:extLst>
              <a:ext uri="{FF2B5EF4-FFF2-40B4-BE49-F238E27FC236}">
                <a16:creationId xmlns:a16="http://schemas.microsoft.com/office/drawing/2014/main" id="{C9F26E1B-2903-1140-8AA0-EEB53B4526F9}"/>
              </a:ext>
            </a:extLst>
          </p:cNvPr>
          <p:cNvGraphicFramePr>
            <a:graphicFrameLocks noGrp="1"/>
          </p:cNvGraphicFramePr>
          <p:nvPr/>
        </p:nvGraphicFramePr>
        <p:xfrm>
          <a:off x="1629307" y="7422239"/>
          <a:ext cx="5377960" cy="1847016"/>
        </p:xfrm>
        <a:graphic>
          <a:graphicData uri="http://schemas.openxmlformats.org/drawingml/2006/table">
            <a:tbl>
              <a:tblPr firstRow="1" bandRow="1">
                <a:tableStyleId>{5C22544A-7EE6-4342-B048-85BDC9FD1C3A}</a:tableStyleId>
              </a:tblPr>
              <a:tblGrid>
                <a:gridCol w="1344490">
                  <a:extLst>
                    <a:ext uri="{9D8B030D-6E8A-4147-A177-3AD203B41FA5}">
                      <a16:colId xmlns:a16="http://schemas.microsoft.com/office/drawing/2014/main" val="1844060447"/>
                    </a:ext>
                  </a:extLst>
                </a:gridCol>
                <a:gridCol w="1344490">
                  <a:extLst>
                    <a:ext uri="{9D8B030D-6E8A-4147-A177-3AD203B41FA5}">
                      <a16:colId xmlns:a16="http://schemas.microsoft.com/office/drawing/2014/main" val="3388926743"/>
                    </a:ext>
                  </a:extLst>
                </a:gridCol>
                <a:gridCol w="1344490">
                  <a:extLst>
                    <a:ext uri="{9D8B030D-6E8A-4147-A177-3AD203B41FA5}">
                      <a16:colId xmlns:a16="http://schemas.microsoft.com/office/drawing/2014/main" val="818505991"/>
                    </a:ext>
                  </a:extLst>
                </a:gridCol>
                <a:gridCol w="1344490">
                  <a:extLst>
                    <a:ext uri="{9D8B030D-6E8A-4147-A177-3AD203B41FA5}">
                      <a16:colId xmlns:a16="http://schemas.microsoft.com/office/drawing/2014/main" val="4114050771"/>
                    </a:ext>
                  </a:extLst>
                </a:gridCol>
              </a:tblGrid>
              <a:tr h="334035">
                <a:tc>
                  <a:txBody>
                    <a:bodyPr/>
                    <a:lstStyle/>
                    <a:p>
                      <a:pPr algn="ctr"/>
                      <a:r>
                        <a:rPr lang="en-US" b="0" u="sng" dirty="0">
                          <a:solidFill>
                            <a:schemeClr val="tx1"/>
                          </a:solidFill>
                          <a:latin typeface="KG Primary Penmanship 2" panose="02000506000000020003" pitchFamily="2" charset="77"/>
                        </a:rPr>
                        <a:t>Reading</a:t>
                      </a:r>
                    </a:p>
                  </a:txBody>
                  <a:tcPr anchor="ctr">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noFill/>
                  </a:tcPr>
                </a:tc>
                <a:tc>
                  <a:txBody>
                    <a:bodyPr/>
                    <a:lstStyle/>
                    <a:p>
                      <a:pPr marL="0" marR="0" lvl="0" indent="0" algn="ctr" defTabSz="731520" rtl="0" eaLnBrk="1" fontAlgn="auto" latinLnBrk="0" hangingPunct="1">
                        <a:lnSpc>
                          <a:spcPct val="100000"/>
                        </a:lnSpc>
                        <a:spcBef>
                          <a:spcPts val="0"/>
                        </a:spcBef>
                        <a:spcAft>
                          <a:spcPts val="0"/>
                        </a:spcAft>
                        <a:buClrTx/>
                        <a:buSzTx/>
                        <a:buFontTx/>
                        <a:buNone/>
                        <a:tabLst/>
                        <a:defRPr/>
                      </a:pPr>
                      <a:r>
                        <a:rPr kumimoji="0" lang="en-US" sz="1440" b="0" i="0" u="sng" strike="noStrike" kern="1200" cap="none" spc="0" normalizeH="0" baseline="0" noProof="0" dirty="0">
                          <a:ln>
                            <a:noFill/>
                          </a:ln>
                          <a:solidFill>
                            <a:prstClr val="black"/>
                          </a:solidFill>
                          <a:effectLst/>
                          <a:uLnTx/>
                          <a:uFillTx/>
                          <a:latin typeface="KG Primary Penmanship 2" panose="02000506000000020003" pitchFamily="2" charset="77"/>
                          <a:ea typeface="+mn-ea"/>
                          <a:cs typeface="+mn-cs"/>
                        </a:rPr>
                        <a:t>Math</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noFill/>
                  </a:tcPr>
                </a:tc>
                <a:tc>
                  <a:txBody>
                    <a:bodyPr/>
                    <a:lstStyle/>
                    <a:p>
                      <a:pPr marL="0" marR="0" lvl="0" indent="0" algn="ctr" defTabSz="731520" rtl="0" eaLnBrk="1" fontAlgn="auto" latinLnBrk="0" hangingPunct="1">
                        <a:lnSpc>
                          <a:spcPct val="100000"/>
                        </a:lnSpc>
                        <a:spcBef>
                          <a:spcPts val="0"/>
                        </a:spcBef>
                        <a:spcAft>
                          <a:spcPts val="0"/>
                        </a:spcAft>
                        <a:buClrTx/>
                        <a:buSzTx/>
                        <a:buFontTx/>
                        <a:buNone/>
                        <a:tabLst/>
                        <a:defRPr/>
                      </a:pPr>
                      <a:r>
                        <a:rPr kumimoji="0" lang="en-US" sz="1440" b="0" i="0" u="sng" strike="noStrike" kern="1200" cap="none" spc="0" normalizeH="0" baseline="0" noProof="0" dirty="0">
                          <a:ln>
                            <a:noFill/>
                          </a:ln>
                          <a:solidFill>
                            <a:prstClr val="black"/>
                          </a:solidFill>
                          <a:effectLst/>
                          <a:uLnTx/>
                          <a:uFillTx/>
                          <a:latin typeface="KG Primary Penmanship 2" panose="02000506000000020003" pitchFamily="2" charset="77"/>
                          <a:ea typeface="+mn-ea"/>
                          <a:cs typeface="+mn-cs"/>
                        </a:rPr>
                        <a:t>Science</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noFill/>
                  </a:tcPr>
                </a:tc>
                <a:tc>
                  <a:txBody>
                    <a:bodyPr/>
                    <a:lstStyle/>
                    <a:p>
                      <a:pPr marL="0" marR="0" lvl="0" indent="0" algn="ctr" defTabSz="731520" rtl="0" eaLnBrk="1" fontAlgn="auto" latinLnBrk="0" hangingPunct="1">
                        <a:lnSpc>
                          <a:spcPct val="100000"/>
                        </a:lnSpc>
                        <a:spcBef>
                          <a:spcPts val="0"/>
                        </a:spcBef>
                        <a:spcAft>
                          <a:spcPts val="0"/>
                        </a:spcAft>
                        <a:buClrTx/>
                        <a:buSzTx/>
                        <a:buFontTx/>
                        <a:buNone/>
                        <a:tabLst/>
                        <a:defRPr/>
                      </a:pPr>
                      <a:r>
                        <a:rPr kumimoji="0" lang="en-US" sz="1440" b="0" i="0" u="sng" strike="noStrike" kern="1200" cap="none" spc="0" normalizeH="0" baseline="0" noProof="0" dirty="0">
                          <a:ln>
                            <a:noFill/>
                          </a:ln>
                          <a:solidFill>
                            <a:prstClr val="black"/>
                          </a:solidFill>
                          <a:effectLst/>
                          <a:uLnTx/>
                          <a:uFillTx/>
                          <a:latin typeface="KG Primary Penmanship 2" panose="02000506000000020003" pitchFamily="2" charset="77"/>
                          <a:ea typeface="+mn-ea"/>
                          <a:cs typeface="+mn-cs"/>
                        </a:rPr>
                        <a:t>Social Studies</a:t>
                      </a:r>
                    </a:p>
                  </a:txBody>
                  <a:tcPr anchor="ctr">
                    <a:lnL w="28575"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32637261"/>
                  </a:ext>
                </a:extLst>
              </a:tr>
              <a:tr h="1512981">
                <a:tc>
                  <a:txBody>
                    <a:bodyPr/>
                    <a:lstStyle/>
                    <a:p>
                      <a:pPr algn="ctr"/>
                      <a:endParaRPr lang="en-US" b="0" dirty="0">
                        <a:solidFill>
                          <a:schemeClr val="tx1"/>
                        </a:solidFill>
                        <a:latin typeface="KG Primary Penmanship 2" panose="02000506000000020003" pitchFamily="2" charset="77"/>
                      </a:endParaRPr>
                    </a:p>
                    <a:p>
                      <a:pPr algn="ctr"/>
                      <a:endParaRPr lang="en-US" b="0" dirty="0">
                        <a:solidFill>
                          <a:schemeClr val="tx1"/>
                        </a:solidFill>
                        <a:latin typeface="KG Primary Penmanship 2" panose="02000506000000020003" pitchFamily="2" charset="77"/>
                      </a:endParaRPr>
                    </a:p>
                    <a:p>
                      <a:pPr algn="ctr"/>
                      <a:endParaRPr lang="en-US" b="0" dirty="0">
                        <a:solidFill>
                          <a:schemeClr val="tx1"/>
                        </a:solidFill>
                        <a:latin typeface="KG Primary Penmanship 2" panose="02000506000000020003" pitchFamily="2" charset="77"/>
                      </a:endParaRPr>
                    </a:p>
                    <a:p>
                      <a:pPr algn="ctr"/>
                      <a:endParaRPr lang="en-US" b="0" dirty="0">
                        <a:solidFill>
                          <a:schemeClr val="tx1"/>
                        </a:solidFill>
                        <a:latin typeface="KG Primary Penmanship 2" panose="02000506000000020003" pitchFamily="2" charset="77"/>
                      </a:endParaRPr>
                    </a:p>
                    <a:p>
                      <a:pPr algn="ctr"/>
                      <a:endParaRPr lang="en-US" b="0" dirty="0">
                        <a:solidFill>
                          <a:schemeClr val="tx1"/>
                        </a:solidFill>
                        <a:latin typeface="KG Primary Penmanship 2" panose="02000506000000020003" pitchFamily="2" charset="77"/>
                      </a:endParaRPr>
                    </a:p>
                    <a:p>
                      <a:pPr algn="ctr"/>
                      <a:endParaRPr lang="en-US" b="0" dirty="0">
                        <a:solidFill>
                          <a:schemeClr val="tx1"/>
                        </a:solidFill>
                        <a:latin typeface="KG Primary Penmanship 2" panose="02000506000000020003" pitchFamily="2" charset="77"/>
                      </a:endParaRPr>
                    </a:p>
                  </a:txBody>
                  <a:tcPr anchor="ct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noFill/>
                  </a:tcPr>
                </a:tc>
                <a:tc>
                  <a:txBody>
                    <a:bodyPr/>
                    <a:lstStyle/>
                    <a:p>
                      <a:pPr marL="0" marR="0" lvl="0" indent="0" algn="ctr" defTabSz="731520" rtl="0" eaLnBrk="1" fontAlgn="auto" latinLnBrk="0" hangingPunct="1">
                        <a:lnSpc>
                          <a:spcPct val="100000"/>
                        </a:lnSpc>
                        <a:spcBef>
                          <a:spcPts val="0"/>
                        </a:spcBef>
                        <a:spcAft>
                          <a:spcPts val="0"/>
                        </a:spcAft>
                        <a:buClrTx/>
                        <a:buSzTx/>
                        <a:buFontTx/>
                        <a:buNone/>
                        <a:tabLst/>
                        <a:defRPr/>
                      </a:pPr>
                      <a:endParaRPr kumimoji="0" lang="en-US" sz="1440" b="0" i="0" u="none" strike="noStrike" kern="1200" cap="none" spc="0" normalizeH="0" baseline="0" noProof="0" dirty="0">
                        <a:ln>
                          <a:noFill/>
                        </a:ln>
                        <a:solidFill>
                          <a:prstClr val="black"/>
                        </a:solidFill>
                        <a:effectLst/>
                        <a:uLnTx/>
                        <a:uFillTx/>
                        <a:latin typeface="KG Primary Penmanship 2" panose="02000506000000020003" pitchFamily="2" charset="77"/>
                        <a:ea typeface="+mn-ea"/>
                        <a:cs typeface="+mn-cs"/>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noFill/>
                  </a:tcPr>
                </a:tc>
                <a:tc>
                  <a:txBody>
                    <a:bodyPr/>
                    <a:lstStyle/>
                    <a:p>
                      <a:pPr marL="0" marR="0" lvl="0" indent="0" algn="ctr" defTabSz="731520" rtl="0" eaLnBrk="1" fontAlgn="auto" latinLnBrk="0" hangingPunct="1">
                        <a:lnSpc>
                          <a:spcPct val="100000"/>
                        </a:lnSpc>
                        <a:spcBef>
                          <a:spcPts val="0"/>
                        </a:spcBef>
                        <a:spcAft>
                          <a:spcPts val="0"/>
                        </a:spcAft>
                        <a:buClrTx/>
                        <a:buSzTx/>
                        <a:buFontTx/>
                        <a:buNone/>
                        <a:tabLst/>
                        <a:defRPr/>
                      </a:pPr>
                      <a:endParaRPr kumimoji="0" lang="en-US" sz="1440" b="0" i="0" u="none" strike="noStrike" kern="1200" cap="none" spc="0" normalizeH="0" baseline="0" noProof="0" dirty="0">
                        <a:ln>
                          <a:noFill/>
                        </a:ln>
                        <a:solidFill>
                          <a:prstClr val="black"/>
                        </a:solidFill>
                        <a:effectLst/>
                        <a:uLnTx/>
                        <a:uFillTx/>
                        <a:latin typeface="KG Primary Penmanship 2" panose="02000506000000020003" pitchFamily="2" charset="77"/>
                        <a:ea typeface="+mn-ea"/>
                        <a:cs typeface="+mn-cs"/>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noFill/>
                  </a:tcPr>
                </a:tc>
                <a:tc>
                  <a:txBody>
                    <a:bodyPr/>
                    <a:lstStyle/>
                    <a:p>
                      <a:pPr marL="0" marR="0" lvl="0" indent="0" algn="ctr" defTabSz="731520" rtl="0" eaLnBrk="1" fontAlgn="auto" latinLnBrk="0" hangingPunct="1">
                        <a:lnSpc>
                          <a:spcPct val="100000"/>
                        </a:lnSpc>
                        <a:spcBef>
                          <a:spcPts val="0"/>
                        </a:spcBef>
                        <a:spcAft>
                          <a:spcPts val="0"/>
                        </a:spcAft>
                        <a:buClrTx/>
                        <a:buSzTx/>
                        <a:buFontTx/>
                        <a:buNone/>
                        <a:tabLst/>
                        <a:defRPr/>
                      </a:pPr>
                      <a:endParaRPr kumimoji="0" lang="en-US" sz="1440" b="0" i="0" u="none" strike="noStrike" kern="1200" cap="none" spc="0" normalizeH="0" baseline="0" noProof="0" dirty="0">
                        <a:ln>
                          <a:noFill/>
                        </a:ln>
                        <a:solidFill>
                          <a:prstClr val="black"/>
                        </a:solidFill>
                        <a:effectLst/>
                        <a:uLnTx/>
                        <a:uFillTx/>
                        <a:latin typeface="KG Primary Penmanship 2" panose="02000506000000020003" pitchFamily="2" charset="77"/>
                        <a:ea typeface="+mn-ea"/>
                        <a:cs typeface="+mn-cs"/>
                      </a:endParaRPr>
                    </a:p>
                  </a:txBody>
                  <a:tcPr anchor="ct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381208140"/>
                  </a:ext>
                </a:extLst>
              </a:tr>
            </a:tbl>
          </a:graphicData>
        </a:graphic>
      </p:graphicFrame>
      <p:sp>
        <p:nvSpPr>
          <p:cNvPr id="67" name="Rounded Rectangle 66">
            <a:extLst>
              <a:ext uri="{FF2B5EF4-FFF2-40B4-BE49-F238E27FC236}">
                <a16:creationId xmlns:a16="http://schemas.microsoft.com/office/drawing/2014/main" id="{27DB1CE5-FE7A-7C44-AC1B-C262319AF9A4}"/>
              </a:ext>
            </a:extLst>
          </p:cNvPr>
          <p:cNvSpPr/>
          <p:nvPr/>
        </p:nvSpPr>
        <p:spPr>
          <a:xfrm>
            <a:off x="1514736" y="6746412"/>
            <a:ext cx="5614088" cy="2667770"/>
          </a:xfrm>
          <a:prstGeom prst="roundRect">
            <a:avLst>
              <a:gd name="adj" fmla="val 6662"/>
            </a:avLst>
          </a:prstGeom>
          <a:solidFill>
            <a:schemeClr val="bg1"/>
          </a:solidFill>
          <a:ln w="38100"/>
        </p:spPr>
        <p:style>
          <a:lnRef idx="2">
            <a:schemeClr val="dk1"/>
          </a:lnRef>
          <a:fillRef idx="1">
            <a:schemeClr val="lt1"/>
          </a:fillRef>
          <a:effectRef idx="0">
            <a:schemeClr val="dk1"/>
          </a:effectRef>
          <a:fontRef idx="minor">
            <a:schemeClr val="dk1"/>
          </a:fontRef>
        </p:style>
        <p:txBody>
          <a:bodyPr anchor="ctr"/>
          <a:lstStyle/>
          <a:p>
            <a:pPr algn="ctr" eaLnBrk="1" hangingPunct="1">
              <a:defRPr/>
            </a:pPr>
            <a:endParaRPr lang="en-US" dirty="0"/>
          </a:p>
        </p:txBody>
      </p:sp>
      <p:sp>
        <p:nvSpPr>
          <p:cNvPr id="68" name="Pentagon 67">
            <a:extLst>
              <a:ext uri="{FF2B5EF4-FFF2-40B4-BE49-F238E27FC236}">
                <a16:creationId xmlns:a16="http://schemas.microsoft.com/office/drawing/2014/main" id="{7FB42E52-A521-EA41-BB13-11A0D6680BCF}"/>
              </a:ext>
            </a:extLst>
          </p:cNvPr>
          <p:cNvSpPr/>
          <p:nvPr/>
        </p:nvSpPr>
        <p:spPr>
          <a:xfrm>
            <a:off x="1540819" y="6932159"/>
            <a:ext cx="5577840" cy="387350"/>
          </a:xfrm>
          <a:prstGeom prst="homePlate">
            <a:avLst>
              <a:gd name="adj" fmla="val 0"/>
            </a:avLst>
          </a:prstGeom>
          <a:solidFill>
            <a:schemeClr val="tx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US" sz="2000" dirty="0">
                <a:latin typeface="KG Primary Penmanship 2" panose="02000506000000020003" pitchFamily="2" charset="77"/>
              </a:rPr>
              <a:t>What We’re Learning This Week</a:t>
            </a:r>
          </a:p>
        </p:txBody>
      </p:sp>
    </p:spTree>
    <p:extLst>
      <p:ext uri="{BB962C8B-B14F-4D97-AF65-F5344CB8AC3E}">
        <p14:creationId xmlns:p14="http://schemas.microsoft.com/office/powerpoint/2010/main" val="3375654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
            <a:extLst>
              <a:ext uri="{FF2B5EF4-FFF2-40B4-BE49-F238E27FC236}">
                <a16:creationId xmlns:a16="http://schemas.microsoft.com/office/drawing/2014/main" id="{8895DECD-F358-5248-87A6-76D9AB8E9E39}"/>
              </a:ext>
            </a:extLst>
          </p:cNvPr>
          <p:cNvSpPr txBox="1">
            <a:spLocks noChangeArrowheads="1"/>
          </p:cNvSpPr>
          <p:nvPr/>
        </p:nvSpPr>
        <p:spPr bwMode="auto">
          <a:xfrm>
            <a:off x="124866" y="139085"/>
            <a:ext cx="7190333"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2000" dirty="0">
                <a:latin typeface="KG Primary Penmanship 2" panose="02000506000000020003" pitchFamily="2" charset="77"/>
              </a:rPr>
              <a:t>Page 2 – Includes shapes and different dividers. You might use these for notes that need to stand out and/or for separating information. </a:t>
            </a:r>
          </a:p>
          <a:p>
            <a:pPr algn="ctr" eaLnBrk="1" hangingPunct="1">
              <a:spcBef>
                <a:spcPct val="0"/>
              </a:spcBef>
              <a:buFontTx/>
              <a:buNone/>
            </a:pPr>
            <a:endParaRPr lang="en-US" altLang="en-US" sz="2000" dirty="0">
              <a:latin typeface="KG Primary Penmanship 2" panose="02000506000000020003" pitchFamily="2" charset="77"/>
            </a:endParaRPr>
          </a:p>
          <a:p>
            <a:pPr algn="ctr" eaLnBrk="1" hangingPunct="1">
              <a:spcBef>
                <a:spcPct val="0"/>
              </a:spcBef>
              <a:buFontTx/>
              <a:buNone/>
            </a:pPr>
            <a:r>
              <a:rPr lang="en-US" altLang="en-US" sz="2000" dirty="0">
                <a:latin typeface="KG Primary Penmanship 2" panose="02000506000000020003" pitchFamily="2" charset="77"/>
              </a:rPr>
              <a:t>Pages 3 &amp; 4 – Include some alternate formatting options for the newsletters text. All boxes can be manipulated to fit your needs.</a:t>
            </a:r>
          </a:p>
        </p:txBody>
      </p:sp>
      <p:sp>
        <p:nvSpPr>
          <p:cNvPr id="12" name="5-Point Star 11">
            <a:extLst>
              <a:ext uri="{FF2B5EF4-FFF2-40B4-BE49-F238E27FC236}">
                <a16:creationId xmlns:a16="http://schemas.microsoft.com/office/drawing/2014/main" id="{5C857B97-C907-1E47-88F4-2FEB168F44A2}"/>
              </a:ext>
            </a:extLst>
          </p:cNvPr>
          <p:cNvSpPr/>
          <p:nvPr/>
        </p:nvSpPr>
        <p:spPr>
          <a:xfrm>
            <a:off x="595355" y="2507843"/>
            <a:ext cx="1687286" cy="1657058"/>
          </a:xfrm>
          <a:prstGeom prst="star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KG Primary Penmanship 2" panose="02000506000000020003" pitchFamily="2" charset="77"/>
              </a:rPr>
              <a:t>Text</a:t>
            </a:r>
          </a:p>
        </p:txBody>
      </p:sp>
      <p:sp>
        <p:nvSpPr>
          <p:cNvPr id="13" name="Heart 12">
            <a:extLst>
              <a:ext uri="{FF2B5EF4-FFF2-40B4-BE49-F238E27FC236}">
                <a16:creationId xmlns:a16="http://schemas.microsoft.com/office/drawing/2014/main" id="{226DB962-DB5D-6145-A7DB-394AA7F79658}"/>
              </a:ext>
            </a:extLst>
          </p:cNvPr>
          <p:cNvSpPr/>
          <p:nvPr/>
        </p:nvSpPr>
        <p:spPr>
          <a:xfrm>
            <a:off x="2746202" y="2589142"/>
            <a:ext cx="1822796" cy="1657058"/>
          </a:xfrm>
          <a:prstGeom prst="hear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KG Primary Penmanship 2" panose="02000506000000020003" pitchFamily="2" charset="77"/>
              </a:rPr>
              <a:t>Text</a:t>
            </a:r>
          </a:p>
        </p:txBody>
      </p:sp>
      <p:sp>
        <p:nvSpPr>
          <p:cNvPr id="2" name="Oval 1">
            <a:extLst>
              <a:ext uri="{FF2B5EF4-FFF2-40B4-BE49-F238E27FC236}">
                <a16:creationId xmlns:a16="http://schemas.microsoft.com/office/drawing/2014/main" id="{8D4892F0-3DF0-314D-A72C-9114CEEC34D1}"/>
              </a:ext>
            </a:extLst>
          </p:cNvPr>
          <p:cNvSpPr/>
          <p:nvPr/>
        </p:nvSpPr>
        <p:spPr>
          <a:xfrm>
            <a:off x="5032559" y="2507843"/>
            <a:ext cx="1819656" cy="18196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KG Primary Penmanship 2" panose="02000506000000020003" pitchFamily="2" charset="77"/>
              </a:rPr>
              <a:t>Text</a:t>
            </a:r>
          </a:p>
        </p:txBody>
      </p:sp>
      <p:sp>
        <p:nvSpPr>
          <p:cNvPr id="6" name="TextBox 5">
            <a:extLst>
              <a:ext uri="{FF2B5EF4-FFF2-40B4-BE49-F238E27FC236}">
                <a16:creationId xmlns:a16="http://schemas.microsoft.com/office/drawing/2014/main" id="{372202F2-10CD-EF4B-97D0-636A303D777C}"/>
              </a:ext>
            </a:extLst>
          </p:cNvPr>
          <p:cNvSpPr txBox="1"/>
          <p:nvPr/>
        </p:nvSpPr>
        <p:spPr>
          <a:xfrm>
            <a:off x="406168" y="4172008"/>
            <a:ext cx="2037486" cy="1446550"/>
          </a:xfrm>
          <a:prstGeom prst="rect">
            <a:avLst/>
          </a:prstGeom>
          <a:noFill/>
        </p:spPr>
        <p:txBody>
          <a:bodyPr wrap="square" rtlCol="0">
            <a:spAutoFit/>
          </a:bodyPr>
          <a:lstStyle/>
          <a:p>
            <a:r>
              <a:rPr lang="en-US" sz="8800" dirty="0"/>
              <a:t>…….</a:t>
            </a:r>
          </a:p>
        </p:txBody>
      </p:sp>
      <p:sp>
        <p:nvSpPr>
          <p:cNvPr id="19" name="TextBox 18">
            <a:extLst>
              <a:ext uri="{FF2B5EF4-FFF2-40B4-BE49-F238E27FC236}">
                <a16:creationId xmlns:a16="http://schemas.microsoft.com/office/drawing/2014/main" id="{8739D5BB-C3B0-0448-8F61-08619520F6E6}"/>
              </a:ext>
            </a:extLst>
          </p:cNvPr>
          <p:cNvSpPr txBox="1"/>
          <p:nvPr/>
        </p:nvSpPr>
        <p:spPr>
          <a:xfrm rot="5400000">
            <a:off x="1142621" y="6925190"/>
            <a:ext cx="2037486" cy="1446550"/>
          </a:xfrm>
          <a:prstGeom prst="rect">
            <a:avLst/>
          </a:prstGeom>
          <a:noFill/>
        </p:spPr>
        <p:txBody>
          <a:bodyPr wrap="square" rtlCol="0">
            <a:spAutoFit/>
          </a:bodyPr>
          <a:lstStyle/>
          <a:p>
            <a:r>
              <a:rPr lang="en-US" sz="8800" dirty="0"/>
              <a:t>…….</a:t>
            </a:r>
          </a:p>
        </p:txBody>
      </p:sp>
      <p:sp>
        <p:nvSpPr>
          <p:cNvPr id="20" name="TextBox 19">
            <a:extLst>
              <a:ext uri="{FF2B5EF4-FFF2-40B4-BE49-F238E27FC236}">
                <a16:creationId xmlns:a16="http://schemas.microsoft.com/office/drawing/2014/main" id="{F5BB0E34-0DB5-154B-BDB8-1D0F1DAC3130}"/>
              </a:ext>
            </a:extLst>
          </p:cNvPr>
          <p:cNvSpPr txBox="1"/>
          <p:nvPr/>
        </p:nvSpPr>
        <p:spPr>
          <a:xfrm rot="5400000">
            <a:off x="1822104" y="6972488"/>
            <a:ext cx="2037486" cy="1446550"/>
          </a:xfrm>
          <a:prstGeom prst="rect">
            <a:avLst/>
          </a:prstGeom>
          <a:noFill/>
        </p:spPr>
        <p:txBody>
          <a:bodyPr wrap="square" rtlCol="0">
            <a:spAutoFit/>
          </a:bodyPr>
          <a:lstStyle/>
          <a:p>
            <a:r>
              <a:rPr lang="en-US" sz="8800" dirty="0"/>
              <a:t>-----</a:t>
            </a:r>
          </a:p>
        </p:txBody>
      </p:sp>
      <p:sp>
        <p:nvSpPr>
          <p:cNvPr id="21" name="TextBox 20">
            <a:extLst>
              <a:ext uri="{FF2B5EF4-FFF2-40B4-BE49-F238E27FC236}">
                <a16:creationId xmlns:a16="http://schemas.microsoft.com/office/drawing/2014/main" id="{2F18A239-86DD-7E4B-BE40-0E71EE5F8A08}"/>
              </a:ext>
            </a:extLst>
          </p:cNvPr>
          <p:cNvSpPr txBox="1"/>
          <p:nvPr/>
        </p:nvSpPr>
        <p:spPr>
          <a:xfrm>
            <a:off x="2617909" y="4415905"/>
            <a:ext cx="2037486" cy="1446550"/>
          </a:xfrm>
          <a:prstGeom prst="rect">
            <a:avLst/>
          </a:prstGeom>
          <a:noFill/>
        </p:spPr>
        <p:txBody>
          <a:bodyPr wrap="square" rtlCol="0">
            <a:spAutoFit/>
          </a:bodyPr>
          <a:lstStyle/>
          <a:p>
            <a:r>
              <a:rPr lang="en-US" sz="8800" dirty="0"/>
              <a:t>-----</a:t>
            </a:r>
          </a:p>
        </p:txBody>
      </p:sp>
      <p:sp>
        <p:nvSpPr>
          <p:cNvPr id="22" name="TextBox 21">
            <a:extLst>
              <a:ext uri="{FF2B5EF4-FFF2-40B4-BE49-F238E27FC236}">
                <a16:creationId xmlns:a16="http://schemas.microsoft.com/office/drawing/2014/main" id="{1BE174DC-62A2-B64E-A664-AF7FBDB06310}"/>
              </a:ext>
            </a:extLst>
          </p:cNvPr>
          <p:cNvSpPr txBox="1"/>
          <p:nvPr/>
        </p:nvSpPr>
        <p:spPr>
          <a:xfrm rot="5400000">
            <a:off x="2297444" y="7002241"/>
            <a:ext cx="2776469" cy="1446550"/>
          </a:xfrm>
          <a:prstGeom prst="rect">
            <a:avLst/>
          </a:prstGeom>
          <a:noFill/>
        </p:spPr>
        <p:txBody>
          <a:bodyPr wrap="square" rtlCol="0">
            <a:spAutoFit/>
          </a:bodyPr>
          <a:lstStyle/>
          <a:p>
            <a:r>
              <a:rPr lang="en-US" sz="8800" dirty="0"/>
              <a:t>====</a:t>
            </a:r>
          </a:p>
        </p:txBody>
      </p:sp>
      <p:sp>
        <p:nvSpPr>
          <p:cNvPr id="23" name="TextBox 22">
            <a:extLst>
              <a:ext uri="{FF2B5EF4-FFF2-40B4-BE49-F238E27FC236}">
                <a16:creationId xmlns:a16="http://schemas.microsoft.com/office/drawing/2014/main" id="{CD3DB864-AED4-9540-80D8-E7F18D4DF348}"/>
              </a:ext>
            </a:extLst>
          </p:cNvPr>
          <p:cNvSpPr txBox="1"/>
          <p:nvPr/>
        </p:nvSpPr>
        <p:spPr>
          <a:xfrm>
            <a:off x="4776952" y="4334606"/>
            <a:ext cx="2776469" cy="1446550"/>
          </a:xfrm>
          <a:prstGeom prst="rect">
            <a:avLst/>
          </a:prstGeom>
          <a:noFill/>
        </p:spPr>
        <p:txBody>
          <a:bodyPr wrap="square" rtlCol="0">
            <a:spAutoFit/>
          </a:bodyPr>
          <a:lstStyle/>
          <a:p>
            <a:r>
              <a:rPr lang="en-US" sz="8800" dirty="0"/>
              <a:t>====</a:t>
            </a:r>
          </a:p>
        </p:txBody>
      </p:sp>
      <p:sp>
        <p:nvSpPr>
          <p:cNvPr id="24" name="TextBox 23">
            <a:extLst>
              <a:ext uri="{FF2B5EF4-FFF2-40B4-BE49-F238E27FC236}">
                <a16:creationId xmlns:a16="http://schemas.microsoft.com/office/drawing/2014/main" id="{5E5EDC7D-03C5-4648-AD0B-937987A4BC43}"/>
              </a:ext>
            </a:extLst>
          </p:cNvPr>
          <p:cNvSpPr txBox="1"/>
          <p:nvPr/>
        </p:nvSpPr>
        <p:spPr>
          <a:xfrm rot="5400000">
            <a:off x="3382841" y="7050445"/>
            <a:ext cx="2776469" cy="1446550"/>
          </a:xfrm>
          <a:prstGeom prst="rect">
            <a:avLst/>
          </a:prstGeom>
          <a:noFill/>
        </p:spPr>
        <p:txBody>
          <a:bodyPr wrap="square" rtlCol="0">
            <a:spAutoFit/>
          </a:bodyPr>
          <a:lstStyle/>
          <a:p>
            <a:r>
              <a:rPr lang="en-US" sz="8800" dirty="0">
                <a:latin typeface="Avenir Book" panose="02000503020000020003" pitchFamily="2" charset="0"/>
              </a:rPr>
              <a:t>……</a:t>
            </a:r>
          </a:p>
        </p:txBody>
      </p:sp>
      <p:sp>
        <p:nvSpPr>
          <p:cNvPr id="26" name="TextBox 25">
            <a:extLst>
              <a:ext uri="{FF2B5EF4-FFF2-40B4-BE49-F238E27FC236}">
                <a16:creationId xmlns:a16="http://schemas.microsoft.com/office/drawing/2014/main" id="{E95EE222-6DE1-8445-A73C-F3F4D15ABF12}"/>
              </a:ext>
            </a:extLst>
          </p:cNvPr>
          <p:cNvSpPr txBox="1"/>
          <p:nvPr/>
        </p:nvSpPr>
        <p:spPr>
          <a:xfrm>
            <a:off x="1299098" y="4742675"/>
            <a:ext cx="2776469" cy="1446550"/>
          </a:xfrm>
          <a:prstGeom prst="rect">
            <a:avLst/>
          </a:prstGeom>
          <a:noFill/>
        </p:spPr>
        <p:txBody>
          <a:bodyPr wrap="square" rtlCol="0">
            <a:spAutoFit/>
          </a:bodyPr>
          <a:lstStyle/>
          <a:p>
            <a:r>
              <a:rPr lang="en-US" sz="8800" dirty="0">
                <a:latin typeface="Avenir Book" panose="02000503020000020003" pitchFamily="2" charset="0"/>
              </a:rPr>
              <a:t>……</a:t>
            </a:r>
          </a:p>
        </p:txBody>
      </p:sp>
      <p:sp>
        <p:nvSpPr>
          <p:cNvPr id="27" name="TextBox 26">
            <a:extLst>
              <a:ext uri="{FF2B5EF4-FFF2-40B4-BE49-F238E27FC236}">
                <a16:creationId xmlns:a16="http://schemas.microsoft.com/office/drawing/2014/main" id="{27762386-F265-9747-92CA-F2C312175B1A}"/>
              </a:ext>
            </a:extLst>
          </p:cNvPr>
          <p:cNvSpPr txBox="1"/>
          <p:nvPr/>
        </p:nvSpPr>
        <p:spPr>
          <a:xfrm>
            <a:off x="3689130" y="5465950"/>
            <a:ext cx="2776469" cy="830997"/>
          </a:xfrm>
          <a:prstGeom prst="rect">
            <a:avLst/>
          </a:prstGeom>
          <a:noFill/>
        </p:spPr>
        <p:txBody>
          <a:bodyPr wrap="square" rtlCol="0">
            <a:spAutoFit/>
          </a:bodyPr>
          <a:lstStyle/>
          <a:p>
            <a:r>
              <a:rPr lang="en-US" sz="4800" dirty="0">
                <a:latin typeface="Avenir Book" panose="02000503020000020003" pitchFamily="2" charset="0"/>
              </a:rPr>
              <a:t>*******</a:t>
            </a:r>
          </a:p>
        </p:txBody>
      </p:sp>
      <p:sp>
        <p:nvSpPr>
          <p:cNvPr id="28" name="TextBox 27">
            <a:extLst>
              <a:ext uri="{FF2B5EF4-FFF2-40B4-BE49-F238E27FC236}">
                <a16:creationId xmlns:a16="http://schemas.microsoft.com/office/drawing/2014/main" id="{563BEB0D-C080-B343-A765-2B1FA3C081A2}"/>
              </a:ext>
            </a:extLst>
          </p:cNvPr>
          <p:cNvSpPr txBox="1"/>
          <p:nvPr/>
        </p:nvSpPr>
        <p:spPr>
          <a:xfrm rot="16200000">
            <a:off x="4286193" y="7084552"/>
            <a:ext cx="2229133" cy="830997"/>
          </a:xfrm>
          <a:prstGeom prst="rect">
            <a:avLst/>
          </a:prstGeom>
          <a:noFill/>
        </p:spPr>
        <p:txBody>
          <a:bodyPr wrap="square" rtlCol="0">
            <a:spAutoFit/>
          </a:bodyPr>
          <a:lstStyle/>
          <a:p>
            <a:r>
              <a:rPr lang="en-US" sz="4800" dirty="0">
                <a:latin typeface="Avenir Book" panose="02000503020000020003" pitchFamily="2" charset="0"/>
              </a:rPr>
              <a:t>*******</a:t>
            </a:r>
          </a:p>
        </p:txBody>
      </p:sp>
    </p:spTree>
    <p:extLst>
      <p:ext uri="{BB962C8B-B14F-4D97-AF65-F5344CB8AC3E}">
        <p14:creationId xmlns:p14="http://schemas.microsoft.com/office/powerpoint/2010/main" val="31384275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35DFB6B-5DD3-3E48-A3E8-6F42BE6900CE}"/>
              </a:ext>
            </a:extLst>
          </p:cNvPr>
          <p:cNvSpPr/>
          <p:nvPr/>
        </p:nvSpPr>
        <p:spPr>
          <a:xfrm>
            <a:off x="69422" y="43794"/>
            <a:ext cx="7193280" cy="9513761"/>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637CF0A0-D13C-A949-A9D0-2EDB95A78DA9}"/>
              </a:ext>
            </a:extLst>
          </p:cNvPr>
          <p:cNvSpPr/>
          <p:nvPr/>
        </p:nvSpPr>
        <p:spPr>
          <a:xfrm>
            <a:off x="106024" y="1547931"/>
            <a:ext cx="7128779" cy="296266"/>
          </a:xfrm>
          <a:prstGeom prst="rect">
            <a:avLst/>
          </a:prstGeom>
          <a:solidFill>
            <a:schemeClr val="tx1"/>
          </a:solidFill>
          <a:ln w="57150">
            <a:solidFill>
              <a:schemeClr val="tx1"/>
            </a:solidFill>
          </a:ln>
        </p:spPr>
        <p:style>
          <a:lnRef idx="2">
            <a:schemeClr val="dk1"/>
          </a:lnRef>
          <a:fillRef idx="1">
            <a:schemeClr val="lt1"/>
          </a:fillRef>
          <a:effectRef idx="0">
            <a:schemeClr val="dk1"/>
          </a:effectRef>
          <a:fontRef idx="minor">
            <a:schemeClr val="dk1"/>
          </a:fontRef>
        </p:style>
        <p:txBody>
          <a:bodyPr anchor="ctr"/>
          <a:lstStyle/>
          <a:p>
            <a:pPr algn="ctr">
              <a:spcBef>
                <a:spcPct val="0"/>
              </a:spcBef>
            </a:pPr>
            <a:r>
              <a:rPr lang="en-US" altLang="en-US" sz="2000" dirty="0">
                <a:solidFill>
                  <a:schemeClr val="bg1"/>
                </a:solidFill>
                <a:latin typeface="KG Primary Penmanship 2" panose="02000506000000020003" pitchFamily="2" charset="77"/>
              </a:rPr>
              <a:t>The Week of January 22nd  </a:t>
            </a:r>
            <a:r>
              <a:rPr lang="en-US" altLang="en-US" sz="2000" baseline="30000" dirty="0">
                <a:solidFill>
                  <a:schemeClr val="bg1"/>
                </a:solidFill>
                <a:latin typeface="KG Primary Penmanship 2" panose="02000506000000020003" pitchFamily="2" charset="77"/>
              </a:rPr>
              <a:t> </a:t>
            </a:r>
            <a:r>
              <a:rPr lang="en-US" altLang="en-US" sz="2000" dirty="0">
                <a:solidFill>
                  <a:schemeClr val="bg1"/>
                </a:solidFill>
                <a:latin typeface="KG Primary Penmanship 2" panose="02000506000000020003" pitchFamily="2" charset="77"/>
              </a:rPr>
              <a:t>  </a:t>
            </a:r>
          </a:p>
        </p:txBody>
      </p:sp>
      <p:sp>
        <p:nvSpPr>
          <p:cNvPr id="16" name="TextBox 1">
            <a:extLst>
              <a:ext uri="{FF2B5EF4-FFF2-40B4-BE49-F238E27FC236}">
                <a16:creationId xmlns:a16="http://schemas.microsoft.com/office/drawing/2014/main" id="{8895DECD-F358-5248-87A6-76D9AB8E9E39}"/>
              </a:ext>
            </a:extLst>
          </p:cNvPr>
          <p:cNvSpPr txBox="1">
            <a:spLocks noChangeArrowheads="1"/>
          </p:cNvSpPr>
          <p:nvPr/>
        </p:nvSpPr>
        <p:spPr bwMode="auto">
          <a:xfrm>
            <a:off x="1810512" y="126516"/>
            <a:ext cx="5402276" cy="135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lnSpc>
                <a:spcPts val="4760"/>
              </a:lnSpc>
              <a:spcBef>
                <a:spcPct val="0"/>
              </a:spcBef>
              <a:buFontTx/>
              <a:buNone/>
            </a:pPr>
            <a:r>
              <a:rPr lang="en-US" altLang="en-US" sz="4800" b="1" dirty="0">
                <a:latin typeface="KG Primary Penmanship 2" panose="02000506000000020003" pitchFamily="2" charset="77"/>
              </a:rPr>
              <a:t>Pre K </a:t>
            </a:r>
          </a:p>
          <a:p>
            <a:pPr algn="ctr" eaLnBrk="1" hangingPunct="1">
              <a:lnSpc>
                <a:spcPts val="4760"/>
              </a:lnSpc>
              <a:spcBef>
                <a:spcPct val="0"/>
              </a:spcBef>
              <a:buFontTx/>
              <a:buNone/>
            </a:pPr>
            <a:r>
              <a:rPr lang="en-US" altLang="en-US" sz="4800" b="1" dirty="0">
                <a:latin typeface="KG Primary Penmanship 2" panose="02000506000000020003" pitchFamily="2" charset="77"/>
              </a:rPr>
              <a:t>Classroom News</a:t>
            </a:r>
          </a:p>
        </p:txBody>
      </p:sp>
      <p:sp>
        <p:nvSpPr>
          <p:cNvPr id="18" name="TextBox 3">
            <a:extLst>
              <a:ext uri="{FF2B5EF4-FFF2-40B4-BE49-F238E27FC236}">
                <a16:creationId xmlns:a16="http://schemas.microsoft.com/office/drawing/2014/main" id="{4A6F971E-1617-E443-B4D7-2CAB6E69C04D}"/>
              </a:ext>
            </a:extLst>
          </p:cNvPr>
          <p:cNvSpPr txBox="1">
            <a:spLocks noChangeArrowheads="1"/>
          </p:cNvSpPr>
          <p:nvPr/>
        </p:nvSpPr>
        <p:spPr bwMode="auto">
          <a:xfrm>
            <a:off x="1942" y="1839155"/>
            <a:ext cx="73152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400" dirty="0">
                <a:solidFill>
                  <a:srgbClr val="000000"/>
                </a:solidFill>
                <a:latin typeface="KG Primary Penmanship 2" panose="02000506000000020003" pitchFamily="2" charset="77"/>
              </a:rPr>
              <a:t>Email: prek1class@laramieopenschool.org</a:t>
            </a:r>
          </a:p>
        </p:txBody>
      </p:sp>
      <p:sp>
        <p:nvSpPr>
          <p:cNvPr id="41" name="Rounded Rectangle 40">
            <a:extLst>
              <a:ext uri="{FF2B5EF4-FFF2-40B4-BE49-F238E27FC236}">
                <a16:creationId xmlns:a16="http://schemas.microsoft.com/office/drawing/2014/main" id="{C2C4D6D9-A17F-1848-9B0D-B57BA87849F6}"/>
              </a:ext>
            </a:extLst>
          </p:cNvPr>
          <p:cNvSpPr/>
          <p:nvPr/>
        </p:nvSpPr>
        <p:spPr>
          <a:xfrm>
            <a:off x="3820451" y="2412769"/>
            <a:ext cx="3324701" cy="1728145"/>
          </a:xfrm>
          <a:prstGeom prst="roundRect">
            <a:avLst>
              <a:gd name="adj" fmla="val 6993"/>
            </a:avLst>
          </a:prstGeom>
          <a:noFill/>
          <a:ln w="38100"/>
        </p:spPr>
        <p:style>
          <a:lnRef idx="2">
            <a:schemeClr val="dk1"/>
          </a:lnRef>
          <a:fillRef idx="1">
            <a:schemeClr val="lt1"/>
          </a:fillRef>
          <a:effectRef idx="0">
            <a:schemeClr val="dk1"/>
          </a:effectRef>
          <a:fontRef idx="minor">
            <a:schemeClr val="dk1"/>
          </a:fontRef>
        </p:style>
        <p:txBody>
          <a:bodyPr anchor="ctr"/>
          <a:lstStyle/>
          <a:p>
            <a:pPr marL="285750" indent="-285750" algn="ctr" eaLnBrk="1" hangingPunct="1">
              <a:buFont typeface="Arial" panose="020B0604020202020204" pitchFamily="34" charset="0"/>
              <a:buChar char="•"/>
              <a:defRPr/>
            </a:pPr>
            <a:r>
              <a:rPr lang="en-US" dirty="0"/>
              <a:t>Thanks for bringing water bottles, boots and snowpants  </a:t>
            </a:r>
          </a:p>
        </p:txBody>
      </p:sp>
      <p:sp>
        <p:nvSpPr>
          <p:cNvPr id="44" name="Pentagon 43">
            <a:extLst>
              <a:ext uri="{FF2B5EF4-FFF2-40B4-BE49-F238E27FC236}">
                <a16:creationId xmlns:a16="http://schemas.microsoft.com/office/drawing/2014/main" id="{F74812C2-8EEF-684B-9A1B-33414AAFDB76}"/>
              </a:ext>
            </a:extLst>
          </p:cNvPr>
          <p:cNvSpPr/>
          <p:nvPr/>
        </p:nvSpPr>
        <p:spPr>
          <a:xfrm>
            <a:off x="3833504" y="2605404"/>
            <a:ext cx="3311648" cy="387350"/>
          </a:xfrm>
          <a:prstGeom prst="homePlate">
            <a:avLst>
              <a:gd name="adj" fmla="val 0"/>
            </a:avLst>
          </a:prstGeom>
          <a:solidFill>
            <a:schemeClr val="tx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US" sz="2000" dirty="0">
                <a:latin typeface="KG Primary Penmanship 2" panose="02000506000000020003" pitchFamily="2" charset="77"/>
              </a:rPr>
              <a:t>Reminders</a:t>
            </a:r>
          </a:p>
        </p:txBody>
      </p:sp>
      <p:sp>
        <p:nvSpPr>
          <p:cNvPr id="60" name="Pentagon 59">
            <a:extLst>
              <a:ext uri="{FF2B5EF4-FFF2-40B4-BE49-F238E27FC236}">
                <a16:creationId xmlns:a16="http://schemas.microsoft.com/office/drawing/2014/main" id="{93261D0B-A158-9641-8171-9D61CCF7B826}"/>
              </a:ext>
            </a:extLst>
          </p:cNvPr>
          <p:cNvSpPr/>
          <p:nvPr/>
        </p:nvSpPr>
        <p:spPr>
          <a:xfrm>
            <a:off x="200291" y="2605404"/>
            <a:ext cx="3307327" cy="387350"/>
          </a:xfrm>
          <a:prstGeom prst="homePlate">
            <a:avLst>
              <a:gd name="adj" fmla="val 0"/>
            </a:avLst>
          </a:prstGeom>
          <a:solidFill>
            <a:schemeClr val="tx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US" sz="2000" dirty="0">
                <a:latin typeface="KG Primary Penmanship 2" panose="02000506000000020003" pitchFamily="2" charset="77"/>
              </a:rPr>
              <a:t>Important Dates</a:t>
            </a:r>
          </a:p>
        </p:txBody>
      </p:sp>
      <p:sp>
        <p:nvSpPr>
          <p:cNvPr id="62" name="Rounded Rectangle 61">
            <a:extLst>
              <a:ext uri="{FF2B5EF4-FFF2-40B4-BE49-F238E27FC236}">
                <a16:creationId xmlns:a16="http://schemas.microsoft.com/office/drawing/2014/main" id="{A427C07E-575B-B948-8802-88A5ADD8DC09}"/>
              </a:ext>
            </a:extLst>
          </p:cNvPr>
          <p:cNvSpPr/>
          <p:nvPr/>
        </p:nvSpPr>
        <p:spPr>
          <a:xfrm>
            <a:off x="173337" y="4523674"/>
            <a:ext cx="5409315" cy="2145138"/>
          </a:xfrm>
          <a:prstGeom prst="roundRect">
            <a:avLst>
              <a:gd name="adj" fmla="val 6662"/>
            </a:avLst>
          </a:prstGeom>
          <a:noFill/>
          <a:ln w="38100"/>
        </p:spPr>
        <p:style>
          <a:lnRef idx="2">
            <a:schemeClr val="dk1"/>
          </a:lnRef>
          <a:fillRef idx="1">
            <a:schemeClr val="lt1"/>
          </a:fillRef>
          <a:effectRef idx="0">
            <a:schemeClr val="dk1"/>
          </a:effectRef>
          <a:fontRef idx="minor">
            <a:schemeClr val="dk1"/>
          </a:fontRef>
        </p:style>
        <p:txBody>
          <a:bodyPr anchor="ctr"/>
          <a:lstStyle/>
          <a:p>
            <a:pPr algn="ctr" eaLnBrk="1" hangingPunct="1">
              <a:defRPr/>
            </a:pPr>
            <a:endParaRPr lang="en-US" sz="1400" dirty="0"/>
          </a:p>
          <a:p>
            <a:pPr algn="ctr" eaLnBrk="1" hangingPunct="1">
              <a:defRPr/>
            </a:pPr>
            <a:r>
              <a:rPr lang="en-US" sz="1600" dirty="0"/>
              <a:t>We will begin swimming for the semester on Wednesday at 1:30.  Please bring a suit, towel and bag. </a:t>
            </a:r>
          </a:p>
        </p:txBody>
      </p:sp>
      <p:sp>
        <p:nvSpPr>
          <p:cNvPr id="63" name="Pentagon 62">
            <a:extLst>
              <a:ext uri="{FF2B5EF4-FFF2-40B4-BE49-F238E27FC236}">
                <a16:creationId xmlns:a16="http://schemas.microsoft.com/office/drawing/2014/main" id="{45F8C141-AD85-F04B-93A6-06374A8438B6}"/>
              </a:ext>
            </a:extLst>
          </p:cNvPr>
          <p:cNvSpPr/>
          <p:nvPr/>
        </p:nvSpPr>
        <p:spPr>
          <a:xfrm>
            <a:off x="143878" y="4511704"/>
            <a:ext cx="5409315" cy="386588"/>
          </a:xfrm>
          <a:prstGeom prst="homePlate">
            <a:avLst>
              <a:gd name="adj" fmla="val 0"/>
            </a:avLst>
          </a:prstGeom>
          <a:solidFill>
            <a:schemeClr val="tx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US" sz="2000" dirty="0">
                <a:latin typeface="KG Primary Penmanship 2" panose="02000506000000020003" pitchFamily="2" charset="77"/>
              </a:rPr>
              <a:t>News </a:t>
            </a:r>
          </a:p>
        </p:txBody>
      </p:sp>
      <p:sp>
        <p:nvSpPr>
          <p:cNvPr id="67" name="Rounded Rectangle 66">
            <a:extLst>
              <a:ext uri="{FF2B5EF4-FFF2-40B4-BE49-F238E27FC236}">
                <a16:creationId xmlns:a16="http://schemas.microsoft.com/office/drawing/2014/main" id="{27DB1CE5-FE7A-7C44-AC1B-C262319AF9A4}"/>
              </a:ext>
            </a:extLst>
          </p:cNvPr>
          <p:cNvSpPr/>
          <p:nvPr/>
        </p:nvSpPr>
        <p:spPr>
          <a:xfrm>
            <a:off x="205123" y="6804592"/>
            <a:ext cx="5613533" cy="2667770"/>
          </a:xfrm>
          <a:prstGeom prst="roundRect">
            <a:avLst>
              <a:gd name="adj" fmla="val 6662"/>
            </a:avLst>
          </a:prstGeom>
          <a:noFill/>
          <a:ln w="38100"/>
        </p:spPr>
        <p:style>
          <a:lnRef idx="2">
            <a:schemeClr val="dk1"/>
          </a:lnRef>
          <a:fillRef idx="1">
            <a:schemeClr val="lt1"/>
          </a:fillRef>
          <a:effectRef idx="0">
            <a:schemeClr val="dk1"/>
          </a:effectRef>
          <a:fontRef idx="minor">
            <a:schemeClr val="dk1"/>
          </a:fontRef>
        </p:style>
        <p:txBody>
          <a:bodyPr anchor="ctr"/>
          <a:lstStyle/>
          <a:p>
            <a:pPr algn="ctr" eaLnBrk="1" hangingPunct="1">
              <a:defRPr/>
            </a:pPr>
            <a:r>
              <a:rPr lang="en-US" sz="1600" dirty="0"/>
              <a:t>We will finish our unit on Fairy Tales this week. We will sequence the Three Billy Goat Gruff and make queen of heart tarts.  We are working on the sound of “</a:t>
            </a:r>
            <a:r>
              <a:rPr lang="en-US" sz="1600" dirty="0" err="1"/>
              <a:t>sh</a:t>
            </a:r>
            <a:r>
              <a:rPr lang="en-US" sz="1600" dirty="0"/>
              <a:t>”. Thanks!  </a:t>
            </a:r>
          </a:p>
        </p:txBody>
      </p:sp>
      <p:sp>
        <p:nvSpPr>
          <p:cNvPr id="68" name="Pentagon 67">
            <a:extLst>
              <a:ext uri="{FF2B5EF4-FFF2-40B4-BE49-F238E27FC236}">
                <a16:creationId xmlns:a16="http://schemas.microsoft.com/office/drawing/2014/main" id="{7FB42E52-A521-EA41-BB13-11A0D6680BCF}"/>
              </a:ext>
            </a:extLst>
          </p:cNvPr>
          <p:cNvSpPr/>
          <p:nvPr/>
        </p:nvSpPr>
        <p:spPr>
          <a:xfrm>
            <a:off x="209566" y="6932159"/>
            <a:ext cx="5373087" cy="387350"/>
          </a:xfrm>
          <a:prstGeom prst="homePlate">
            <a:avLst>
              <a:gd name="adj" fmla="val 0"/>
            </a:avLst>
          </a:prstGeom>
          <a:solidFill>
            <a:schemeClr val="tx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US" sz="2000" dirty="0">
                <a:latin typeface="KG Primary Penmanship 2" panose="02000506000000020003" pitchFamily="2" charset="77"/>
              </a:rPr>
              <a:t>What We’re Learning This Week</a:t>
            </a:r>
          </a:p>
        </p:txBody>
      </p:sp>
      <p:sp>
        <p:nvSpPr>
          <p:cNvPr id="25" name="Rounded Rectangle 24">
            <a:extLst>
              <a:ext uri="{FF2B5EF4-FFF2-40B4-BE49-F238E27FC236}">
                <a16:creationId xmlns:a16="http://schemas.microsoft.com/office/drawing/2014/main" id="{528E6B09-7EAE-BB4E-8C8B-3AE17193CAF7}"/>
              </a:ext>
            </a:extLst>
          </p:cNvPr>
          <p:cNvSpPr/>
          <p:nvPr/>
        </p:nvSpPr>
        <p:spPr>
          <a:xfrm>
            <a:off x="143878" y="2484653"/>
            <a:ext cx="3327115" cy="2027051"/>
          </a:xfrm>
          <a:prstGeom prst="roundRect">
            <a:avLst>
              <a:gd name="adj" fmla="val 6993"/>
            </a:avLst>
          </a:prstGeom>
          <a:noFill/>
          <a:ln w="38100"/>
        </p:spPr>
        <p:style>
          <a:lnRef idx="2">
            <a:schemeClr val="dk1"/>
          </a:lnRef>
          <a:fillRef idx="1">
            <a:schemeClr val="lt1"/>
          </a:fillRef>
          <a:effectRef idx="0">
            <a:schemeClr val="dk1"/>
          </a:effectRef>
          <a:fontRef idx="minor">
            <a:schemeClr val="dk1"/>
          </a:fontRef>
        </p:style>
        <p:txBody>
          <a:bodyPr anchor="ctr"/>
          <a:lstStyle/>
          <a:p>
            <a:pPr marL="285750" indent="-285750" algn="ctr" eaLnBrk="1" hangingPunct="1">
              <a:buFont typeface="Arial" panose="020B0604020202020204" pitchFamily="34" charset="0"/>
              <a:buChar char="•"/>
              <a:defRPr/>
            </a:pPr>
            <a:r>
              <a:rPr lang="en-US" dirty="0"/>
              <a:t>Feb. 5</a:t>
            </a:r>
            <a:r>
              <a:rPr lang="en-US" baseline="30000" dirty="0"/>
              <a:t>th</a:t>
            </a:r>
            <a:r>
              <a:rPr lang="en-US" dirty="0"/>
              <a:t> – 100</a:t>
            </a:r>
            <a:r>
              <a:rPr lang="en-US" baseline="30000" dirty="0"/>
              <a:t>th</a:t>
            </a:r>
            <a:r>
              <a:rPr lang="en-US" dirty="0"/>
              <a:t> Day of School </a:t>
            </a:r>
          </a:p>
          <a:p>
            <a:pPr marL="285750" indent="-285750" algn="ctr" eaLnBrk="1" hangingPunct="1">
              <a:buFont typeface="Arial" panose="020B0604020202020204" pitchFamily="34" charset="0"/>
              <a:buChar char="•"/>
              <a:defRPr/>
            </a:pPr>
            <a:r>
              <a:rPr lang="en-US" dirty="0"/>
              <a:t>Feb. 14</a:t>
            </a:r>
            <a:r>
              <a:rPr lang="en-US" baseline="30000" dirty="0"/>
              <a:t>th</a:t>
            </a:r>
            <a:r>
              <a:rPr lang="en-US" dirty="0"/>
              <a:t> Valentines Day party </a:t>
            </a:r>
          </a:p>
        </p:txBody>
      </p:sp>
    </p:spTree>
    <p:extLst>
      <p:ext uri="{BB962C8B-B14F-4D97-AF65-F5344CB8AC3E}">
        <p14:creationId xmlns:p14="http://schemas.microsoft.com/office/powerpoint/2010/main" val="37920276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Rounded Rectangle 24">
            <a:extLst>
              <a:ext uri="{FF2B5EF4-FFF2-40B4-BE49-F238E27FC236}">
                <a16:creationId xmlns:a16="http://schemas.microsoft.com/office/drawing/2014/main" id="{528E6B09-7EAE-BB4E-8C8B-3AE17193CAF7}"/>
              </a:ext>
            </a:extLst>
          </p:cNvPr>
          <p:cNvSpPr/>
          <p:nvPr/>
        </p:nvSpPr>
        <p:spPr>
          <a:xfrm>
            <a:off x="1251874" y="2412769"/>
            <a:ext cx="2850562" cy="2238836"/>
          </a:xfrm>
          <a:prstGeom prst="roundRect">
            <a:avLst>
              <a:gd name="adj" fmla="val 6993"/>
            </a:avLst>
          </a:prstGeom>
          <a:solidFill>
            <a:schemeClr val="bg1"/>
          </a:solidFill>
          <a:ln w="38100"/>
        </p:spPr>
        <p:style>
          <a:lnRef idx="2">
            <a:schemeClr val="dk1"/>
          </a:lnRef>
          <a:fillRef idx="1">
            <a:schemeClr val="lt1"/>
          </a:fillRef>
          <a:effectRef idx="0">
            <a:schemeClr val="dk1"/>
          </a:effectRef>
          <a:fontRef idx="minor">
            <a:schemeClr val="dk1"/>
          </a:fontRef>
        </p:style>
        <p:txBody>
          <a:bodyPr anchor="ctr"/>
          <a:lstStyle/>
          <a:p>
            <a:pPr algn="ctr" eaLnBrk="1" hangingPunct="1">
              <a:defRPr/>
            </a:pPr>
            <a:endParaRPr lang="en-US" dirty="0"/>
          </a:p>
        </p:txBody>
      </p:sp>
      <p:sp>
        <p:nvSpPr>
          <p:cNvPr id="2" name="Rectangle 1">
            <a:extLst>
              <a:ext uri="{FF2B5EF4-FFF2-40B4-BE49-F238E27FC236}">
                <a16:creationId xmlns:a16="http://schemas.microsoft.com/office/drawing/2014/main" id="{635DFB6B-5DD3-3E48-A3E8-6F42BE6900CE}"/>
              </a:ext>
            </a:extLst>
          </p:cNvPr>
          <p:cNvSpPr/>
          <p:nvPr/>
        </p:nvSpPr>
        <p:spPr>
          <a:xfrm>
            <a:off x="69422" y="43794"/>
            <a:ext cx="7193280" cy="9513761"/>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637CF0A0-D13C-A949-A9D0-2EDB95A78DA9}"/>
              </a:ext>
            </a:extLst>
          </p:cNvPr>
          <p:cNvSpPr/>
          <p:nvPr/>
        </p:nvSpPr>
        <p:spPr>
          <a:xfrm>
            <a:off x="106395" y="1544273"/>
            <a:ext cx="7132320" cy="296266"/>
          </a:xfrm>
          <a:prstGeom prst="rect">
            <a:avLst/>
          </a:prstGeom>
          <a:solidFill>
            <a:schemeClr val="tx1"/>
          </a:solidFill>
          <a:ln w="57150">
            <a:solidFill>
              <a:schemeClr val="tx1"/>
            </a:solidFill>
          </a:ln>
        </p:spPr>
        <p:style>
          <a:lnRef idx="2">
            <a:schemeClr val="dk1"/>
          </a:lnRef>
          <a:fillRef idx="1">
            <a:schemeClr val="lt1"/>
          </a:fillRef>
          <a:effectRef idx="0">
            <a:schemeClr val="dk1"/>
          </a:effectRef>
          <a:fontRef idx="minor">
            <a:schemeClr val="dk1"/>
          </a:fontRef>
        </p:style>
        <p:txBody>
          <a:bodyPr anchor="ctr"/>
          <a:lstStyle/>
          <a:p>
            <a:pPr algn="ctr">
              <a:spcBef>
                <a:spcPct val="0"/>
              </a:spcBef>
            </a:pPr>
            <a:r>
              <a:rPr lang="en-US" altLang="en-US" sz="2000" dirty="0">
                <a:solidFill>
                  <a:schemeClr val="bg1"/>
                </a:solidFill>
                <a:latin typeface="KG Primary Penmanship 2" panose="02000506000000020003" pitchFamily="2" charset="77"/>
              </a:rPr>
              <a:t>The Week of xxxxxxxxxxxxxx</a:t>
            </a:r>
          </a:p>
        </p:txBody>
      </p:sp>
      <p:sp>
        <p:nvSpPr>
          <p:cNvPr id="16" name="TextBox 1">
            <a:extLst>
              <a:ext uri="{FF2B5EF4-FFF2-40B4-BE49-F238E27FC236}">
                <a16:creationId xmlns:a16="http://schemas.microsoft.com/office/drawing/2014/main" id="{8895DECD-F358-5248-87A6-76D9AB8E9E39}"/>
              </a:ext>
            </a:extLst>
          </p:cNvPr>
          <p:cNvSpPr txBox="1">
            <a:spLocks noChangeArrowheads="1"/>
          </p:cNvSpPr>
          <p:nvPr/>
        </p:nvSpPr>
        <p:spPr bwMode="auto">
          <a:xfrm>
            <a:off x="124867" y="139085"/>
            <a:ext cx="3977569" cy="135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lnSpc>
                <a:spcPts val="4760"/>
              </a:lnSpc>
              <a:spcBef>
                <a:spcPct val="0"/>
              </a:spcBef>
              <a:buFontTx/>
              <a:buNone/>
            </a:pPr>
            <a:r>
              <a:rPr lang="en-US" altLang="en-US" sz="4800" b="1" dirty="0">
                <a:latin typeface="KG Primary Penmanship 2" panose="02000506000000020003" pitchFamily="2" charset="77"/>
              </a:rPr>
              <a:t>Our </a:t>
            </a:r>
            <a:r>
              <a:rPr lang="en-US" altLang="en-US" sz="4800" b="1" dirty="0">
                <a:latin typeface="Avenir Book" panose="02000503020000020003" pitchFamily="2" charset="0"/>
              </a:rPr>
              <a:t>__</a:t>
            </a:r>
            <a:r>
              <a:rPr lang="en-US" altLang="en-US" sz="4800" b="1" dirty="0">
                <a:latin typeface="KG Primary Penmanship 2" panose="02000506000000020003" pitchFamily="2" charset="77"/>
              </a:rPr>
              <a:t> Grade</a:t>
            </a:r>
          </a:p>
          <a:p>
            <a:pPr algn="ctr" eaLnBrk="1" hangingPunct="1">
              <a:lnSpc>
                <a:spcPts val="4760"/>
              </a:lnSpc>
              <a:spcBef>
                <a:spcPct val="0"/>
              </a:spcBef>
              <a:buFontTx/>
              <a:buNone/>
            </a:pPr>
            <a:r>
              <a:rPr lang="en-US" altLang="en-US" sz="4800" b="1" dirty="0">
                <a:latin typeface="KG Primary Penmanship 2" panose="02000506000000020003" pitchFamily="2" charset="77"/>
              </a:rPr>
              <a:t>Classroom News</a:t>
            </a:r>
          </a:p>
        </p:txBody>
      </p:sp>
      <p:sp>
        <p:nvSpPr>
          <p:cNvPr id="18" name="TextBox 3">
            <a:extLst>
              <a:ext uri="{FF2B5EF4-FFF2-40B4-BE49-F238E27FC236}">
                <a16:creationId xmlns:a16="http://schemas.microsoft.com/office/drawing/2014/main" id="{4A6F971E-1617-E443-B4D7-2CAB6E69C04D}"/>
              </a:ext>
            </a:extLst>
          </p:cNvPr>
          <p:cNvSpPr txBox="1">
            <a:spLocks noChangeArrowheads="1"/>
          </p:cNvSpPr>
          <p:nvPr/>
        </p:nvSpPr>
        <p:spPr bwMode="auto">
          <a:xfrm>
            <a:off x="1942" y="1839155"/>
            <a:ext cx="7315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400" dirty="0">
                <a:solidFill>
                  <a:srgbClr val="000000"/>
                </a:solidFill>
                <a:latin typeface="KG Primary Penmanship 2" panose="02000506000000020003" pitchFamily="2" charset="77"/>
              </a:rPr>
              <a:t>Email: {teacher’s email address}</a:t>
            </a:r>
          </a:p>
          <a:p>
            <a:pPr algn="ctr" eaLnBrk="1" hangingPunct="1">
              <a:spcBef>
                <a:spcPct val="0"/>
              </a:spcBef>
              <a:buFontTx/>
              <a:buNone/>
            </a:pPr>
            <a:r>
              <a:rPr lang="en-US" altLang="en-US" sz="1400" dirty="0">
                <a:solidFill>
                  <a:srgbClr val="000000"/>
                </a:solidFill>
                <a:latin typeface="KG Primary Penmanship 2" panose="02000506000000020003" pitchFamily="2" charset="77"/>
              </a:rPr>
              <a:t>Twitter: @twitteraccount		Website: classwebsite.com</a:t>
            </a:r>
          </a:p>
        </p:txBody>
      </p:sp>
      <p:sp>
        <p:nvSpPr>
          <p:cNvPr id="67" name="Rounded Rectangle 66">
            <a:extLst>
              <a:ext uri="{FF2B5EF4-FFF2-40B4-BE49-F238E27FC236}">
                <a16:creationId xmlns:a16="http://schemas.microsoft.com/office/drawing/2014/main" id="{27DB1CE5-FE7A-7C44-AC1B-C262319AF9A4}"/>
              </a:ext>
            </a:extLst>
          </p:cNvPr>
          <p:cNvSpPr/>
          <p:nvPr/>
        </p:nvSpPr>
        <p:spPr>
          <a:xfrm>
            <a:off x="1251874" y="6746412"/>
            <a:ext cx="5876949" cy="2667770"/>
          </a:xfrm>
          <a:prstGeom prst="roundRect">
            <a:avLst>
              <a:gd name="adj" fmla="val 6662"/>
            </a:avLst>
          </a:prstGeom>
          <a:solidFill>
            <a:schemeClr val="bg1"/>
          </a:solidFill>
          <a:ln w="38100"/>
        </p:spPr>
        <p:style>
          <a:lnRef idx="2">
            <a:schemeClr val="dk1"/>
          </a:lnRef>
          <a:fillRef idx="1">
            <a:schemeClr val="lt1"/>
          </a:fillRef>
          <a:effectRef idx="0">
            <a:schemeClr val="dk1"/>
          </a:effectRef>
          <a:fontRef idx="minor">
            <a:schemeClr val="dk1"/>
          </a:fontRef>
        </p:style>
        <p:txBody>
          <a:bodyPr anchor="ctr"/>
          <a:lstStyle/>
          <a:p>
            <a:pPr algn="ctr" eaLnBrk="1" hangingPunct="1">
              <a:defRPr/>
            </a:pPr>
            <a:endParaRPr lang="en-US" dirty="0"/>
          </a:p>
        </p:txBody>
      </p:sp>
      <p:sp>
        <p:nvSpPr>
          <p:cNvPr id="60" name="Pentagon 59">
            <a:extLst>
              <a:ext uri="{FF2B5EF4-FFF2-40B4-BE49-F238E27FC236}">
                <a16:creationId xmlns:a16="http://schemas.microsoft.com/office/drawing/2014/main" id="{93261D0B-A158-9641-8171-9D61CCF7B826}"/>
              </a:ext>
            </a:extLst>
          </p:cNvPr>
          <p:cNvSpPr/>
          <p:nvPr/>
        </p:nvSpPr>
        <p:spPr>
          <a:xfrm>
            <a:off x="1251874" y="2605404"/>
            <a:ext cx="2850562" cy="387350"/>
          </a:xfrm>
          <a:prstGeom prst="homePlate">
            <a:avLst>
              <a:gd name="adj" fmla="val 0"/>
            </a:avLst>
          </a:prstGeom>
          <a:solidFill>
            <a:schemeClr val="tx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US" sz="2000" dirty="0">
                <a:latin typeface="KG Primary Penmanship 2" panose="02000506000000020003" pitchFamily="2" charset="77"/>
              </a:rPr>
              <a:t>Important Dates</a:t>
            </a:r>
          </a:p>
        </p:txBody>
      </p:sp>
      <p:sp>
        <p:nvSpPr>
          <p:cNvPr id="61" name="TextBox 13">
            <a:extLst>
              <a:ext uri="{FF2B5EF4-FFF2-40B4-BE49-F238E27FC236}">
                <a16:creationId xmlns:a16="http://schemas.microsoft.com/office/drawing/2014/main" id="{22AD7286-32B2-4145-8D84-C6AC7DC8BBAE}"/>
              </a:ext>
            </a:extLst>
          </p:cNvPr>
          <p:cNvSpPr txBox="1">
            <a:spLocks noChangeArrowheads="1"/>
          </p:cNvSpPr>
          <p:nvPr/>
        </p:nvSpPr>
        <p:spPr bwMode="auto">
          <a:xfrm>
            <a:off x="1621885" y="3076607"/>
            <a:ext cx="1851866"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dirty="0">
                <a:latin typeface="KG Primary Penmanship 2" panose="02000506000000020003" pitchFamily="2" charset="77"/>
              </a:rPr>
              <a:t>Text</a:t>
            </a:r>
          </a:p>
        </p:txBody>
      </p:sp>
      <p:sp>
        <p:nvSpPr>
          <p:cNvPr id="62" name="Rounded Rectangle 61">
            <a:extLst>
              <a:ext uri="{FF2B5EF4-FFF2-40B4-BE49-F238E27FC236}">
                <a16:creationId xmlns:a16="http://schemas.microsoft.com/office/drawing/2014/main" id="{A427C07E-575B-B948-8802-88A5ADD8DC09}"/>
              </a:ext>
            </a:extLst>
          </p:cNvPr>
          <p:cNvSpPr/>
          <p:nvPr/>
        </p:nvSpPr>
        <p:spPr>
          <a:xfrm>
            <a:off x="1237431" y="4807113"/>
            <a:ext cx="5891392" cy="1784495"/>
          </a:xfrm>
          <a:prstGeom prst="roundRect">
            <a:avLst>
              <a:gd name="adj" fmla="val 6662"/>
            </a:avLst>
          </a:prstGeom>
          <a:solidFill>
            <a:schemeClr val="bg1"/>
          </a:solidFill>
          <a:ln w="38100"/>
        </p:spPr>
        <p:style>
          <a:lnRef idx="2">
            <a:schemeClr val="dk1"/>
          </a:lnRef>
          <a:fillRef idx="1">
            <a:schemeClr val="lt1"/>
          </a:fillRef>
          <a:effectRef idx="0">
            <a:schemeClr val="dk1"/>
          </a:effectRef>
          <a:fontRef idx="minor">
            <a:schemeClr val="dk1"/>
          </a:fontRef>
        </p:style>
        <p:txBody>
          <a:bodyPr anchor="ctr"/>
          <a:lstStyle/>
          <a:p>
            <a:pPr algn="ctr" eaLnBrk="1" hangingPunct="1">
              <a:defRPr/>
            </a:pPr>
            <a:endParaRPr lang="en-US" dirty="0"/>
          </a:p>
        </p:txBody>
      </p:sp>
      <p:sp>
        <p:nvSpPr>
          <p:cNvPr id="63" name="Pentagon 62">
            <a:extLst>
              <a:ext uri="{FF2B5EF4-FFF2-40B4-BE49-F238E27FC236}">
                <a16:creationId xmlns:a16="http://schemas.microsoft.com/office/drawing/2014/main" id="{45F8C141-AD85-F04B-93A6-06374A8438B6}"/>
              </a:ext>
            </a:extLst>
          </p:cNvPr>
          <p:cNvSpPr/>
          <p:nvPr/>
        </p:nvSpPr>
        <p:spPr>
          <a:xfrm>
            <a:off x="1251874" y="5006871"/>
            <a:ext cx="5876949" cy="387350"/>
          </a:xfrm>
          <a:prstGeom prst="homePlate">
            <a:avLst>
              <a:gd name="adj" fmla="val 0"/>
            </a:avLst>
          </a:prstGeom>
          <a:solidFill>
            <a:schemeClr val="tx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US" sz="2000" dirty="0">
                <a:latin typeface="KG Primary Penmanship 2" panose="02000506000000020003" pitchFamily="2" charset="77"/>
              </a:rPr>
              <a:t>Supporting Your Student at Home</a:t>
            </a:r>
          </a:p>
        </p:txBody>
      </p:sp>
      <p:graphicFrame>
        <p:nvGraphicFramePr>
          <p:cNvPr id="65" name="Table 64">
            <a:extLst>
              <a:ext uri="{FF2B5EF4-FFF2-40B4-BE49-F238E27FC236}">
                <a16:creationId xmlns:a16="http://schemas.microsoft.com/office/drawing/2014/main" id="{C9F26E1B-2903-1140-8AA0-EEB53B4526F9}"/>
              </a:ext>
            </a:extLst>
          </p:cNvPr>
          <p:cNvGraphicFramePr>
            <a:graphicFrameLocks noGrp="1"/>
          </p:cNvGraphicFramePr>
          <p:nvPr>
            <p:extLst>
              <p:ext uri="{D42A27DB-BD31-4B8C-83A1-F6EECF244321}">
                <p14:modId xmlns:p14="http://schemas.microsoft.com/office/powerpoint/2010/main" val="1665637844"/>
              </p:ext>
            </p:extLst>
          </p:nvPr>
        </p:nvGraphicFramePr>
        <p:xfrm>
          <a:off x="1409700" y="7422239"/>
          <a:ext cx="5597572" cy="1847016"/>
        </p:xfrm>
        <a:graphic>
          <a:graphicData uri="http://schemas.openxmlformats.org/drawingml/2006/table">
            <a:tbl>
              <a:tblPr firstRow="1" bandRow="1">
                <a:tableStyleId>{5C22544A-7EE6-4342-B048-85BDC9FD1C3A}</a:tableStyleId>
              </a:tblPr>
              <a:tblGrid>
                <a:gridCol w="1399393">
                  <a:extLst>
                    <a:ext uri="{9D8B030D-6E8A-4147-A177-3AD203B41FA5}">
                      <a16:colId xmlns:a16="http://schemas.microsoft.com/office/drawing/2014/main" val="1844060447"/>
                    </a:ext>
                  </a:extLst>
                </a:gridCol>
                <a:gridCol w="1399393">
                  <a:extLst>
                    <a:ext uri="{9D8B030D-6E8A-4147-A177-3AD203B41FA5}">
                      <a16:colId xmlns:a16="http://schemas.microsoft.com/office/drawing/2014/main" val="3388926743"/>
                    </a:ext>
                  </a:extLst>
                </a:gridCol>
                <a:gridCol w="1399393">
                  <a:extLst>
                    <a:ext uri="{9D8B030D-6E8A-4147-A177-3AD203B41FA5}">
                      <a16:colId xmlns:a16="http://schemas.microsoft.com/office/drawing/2014/main" val="818505991"/>
                    </a:ext>
                  </a:extLst>
                </a:gridCol>
                <a:gridCol w="1399393">
                  <a:extLst>
                    <a:ext uri="{9D8B030D-6E8A-4147-A177-3AD203B41FA5}">
                      <a16:colId xmlns:a16="http://schemas.microsoft.com/office/drawing/2014/main" val="4114050771"/>
                    </a:ext>
                  </a:extLst>
                </a:gridCol>
              </a:tblGrid>
              <a:tr h="334035">
                <a:tc>
                  <a:txBody>
                    <a:bodyPr/>
                    <a:lstStyle/>
                    <a:p>
                      <a:pPr algn="ctr"/>
                      <a:r>
                        <a:rPr lang="en-US" b="0" u="sng" dirty="0">
                          <a:solidFill>
                            <a:schemeClr val="tx1"/>
                          </a:solidFill>
                          <a:latin typeface="KG Primary Penmanship 2" panose="02000506000000020003" pitchFamily="2" charset="77"/>
                        </a:rPr>
                        <a:t>Reading</a:t>
                      </a:r>
                    </a:p>
                  </a:txBody>
                  <a:tcPr anchor="ctr">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noFill/>
                  </a:tcPr>
                </a:tc>
                <a:tc>
                  <a:txBody>
                    <a:bodyPr/>
                    <a:lstStyle/>
                    <a:p>
                      <a:pPr marL="0" marR="0" lvl="0" indent="0" algn="ctr" defTabSz="731520" rtl="0" eaLnBrk="1" fontAlgn="auto" latinLnBrk="0" hangingPunct="1">
                        <a:lnSpc>
                          <a:spcPct val="100000"/>
                        </a:lnSpc>
                        <a:spcBef>
                          <a:spcPts val="0"/>
                        </a:spcBef>
                        <a:spcAft>
                          <a:spcPts val="0"/>
                        </a:spcAft>
                        <a:buClrTx/>
                        <a:buSzTx/>
                        <a:buFontTx/>
                        <a:buNone/>
                        <a:tabLst/>
                        <a:defRPr/>
                      </a:pPr>
                      <a:r>
                        <a:rPr kumimoji="0" lang="en-US" sz="1440" b="0" i="0" u="sng" strike="noStrike" kern="1200" cap="none" spc="0" normalizeH="0" baseline="0" noProof="0" dirty="0">
                          <a:ln>
                            <a:noFill/>
                          </a:ln>
                          <a:solidFill>
                            <a:prstClr val="black"/>
                          </a:solidFill>
                          <a:effectLst/>
                          <a:uLnTx/>
                          <a:uFillTx/>
                          <a:latin typeface="KG Primary Penmanship 2" panose="02000506000000020003" pitchFamily="2" charset="77"/>
                          <a:ea typeface="+mn-ea"/>
                          <a:cs typeface="+mn-cs"/>
                        </a:rPr>
                        <a:t>Math</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noFill/>
                  </a:tcPr>
                </a:tc>
                <a:tc>
                  <a:txBody>
                    <a:bodyPr/>
                    <a:lstStyle/>
                    <a:p>
                      <a:pPr marL="0" marR="0" lvl="0" indent="0" algn="ctr" defTabSz="731520" rtl="0" eaLnBrk="1" fontAlgn="auto" latinLnBrk="0" hangingPunct="1">
                        <a:lnSpc>
                          <a:spcPct val="100000"/>
                        </a:lnSpc>
                        <a:spcBef>
                          <a:spcPts val="0"/>
                        </a:spcBef>
                        <a:spcAft>
                          <a:spcPts val="0"/>
                        </a:spcAft>
                        <a:buClrTx/>
                        <a:buSzTx/>
                        <a:buFontTx/>
                        <a:buNone/>
                        <a:tabLst/>
                        <a:defRPr/>
                      </a:pPr>
                      <a:r>
                        <a:rPr kumimoji="0" lang="en-US" sz="1440" b="0" i="0" u="sng" strike="noStrike" kern="1200" cap="none" spc="0" normalizeH="0" baseline="0" noProof="0" dirty="0">
                          <a:ln>
                            <a:noFill/>
                          </a:ln>
                          <a:solidFill>
                            <a:prstClr val="black"/>
                          </a:solidFill>
                          <a:effectLst/>
                          <a:uLnTx/>
                          <a:uFillTx/>
                          <a:latin typeface="KG Primary Penmanship 2" panose="02000506000000020003" pitchFamily="2" charset="77"/>
                          <a:ea typeface="+mn-ea"/>
                          <a:cs typeface="+mn-cs"/>
                        </a:rPr>
                        <a:t>Science</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noFill/>
                  </a:tcPr>
                </a:tc>
                <a:tc>
                  <a:txBody>
                    <a:bodyPr/>
                    <a:lstStyle/>
                    <a:p>
                      <a:pPr marL="0" marR="0" lvl="0" indent="0" algn="ctr" defTabSz="731520" rtl="0" eaLnBrk="1" fontAlgn="auto" latinLnBrk="0" hangingPunct="1">
                        <a:lnSpc>
                          <a:spcPct val="100000"/>
                        </a:lnSpc>
                        <a:spcBef>
                          <a:spcPts val="0"/>
                        </a:spcBef>
                        <a:spcAft>
                          <a:spcPts val="0"/>
                        </a:spcAft>
                        <a:buClrTx/>
                        <a:buSzTx/>
                        <a:buFontTx/>
                        <a:buNone/>
                        <a:tabLst/>
                        <a:defRPr/>
                      </a:pPr>
                      <a:r>
                        <a:rPr kumimoji="0" lang="en-US" sz="1440" b="0" i="0" u="sng" strike="noStrike" kern="1200" cap="none" spc="0" normalizeH="0" baseline="0" noProof="0" dirty="0">
                          <a:ln>
                            <a:noFill/>
                          </a:ln>
                          <a:solidFill>
                            <a:prstClr val="black"/>
                          </a:solidFill>
                          <a:effectLst/>
                          <a:uLnTx/>
                          <a:uFillTx/>
                          <a:latin typeface="KG Primary Penmanship 2" panose="02000506000000020003" pitchFamily="2" charset="77"/>
                          <a:ea typeface="+mn-ea"/>
                          <a:cs typeface="+mn-cs"/>
                        </a:rPr>
                        <a:t>Social Studies</a:t>
                      </a:r>
                    </a:p>
                  </a:txBody>
                  <a:tcPr anchor="ctr">
                    <a:lnL w="28575"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32637261"/>
                  </a:ext>
                </a:extLst>
              </a:tr>
              <a:tr h="1512981">
                <a:tc>
                  <a:txBody>
                    <a:bodyPr/>
                    <a:lstStyle/>
                    <a:p>
                      <a:pPr algn="ctr"/>
                      <a:endParaRPr lang="en-US" b="0" dirty="0">
                        <a:solidFill>
                          <a:schemeClr val="tx1"/>
                        </a:solidFill>
                        <a:latin typeface="KG Primary Penmanship 2" panose="02000506000000020003" pitchFamily="2" charset="77"/>
                      </a:endParaRPr>
                    </a:p>
                    <a:p>
                      <a:pPr algn="ctr"/>
                      <a:endParaRPr lang="en-US" b="0" dirty="0">
                        <a:solidFill>
                          <a:schemeClr val="tx1"/>
                        </a:solidFill>
                        <a:latin typeface="KG Primary Penmanship 2" panose="02000506000000020003" pitchFamily="2" charset="77"/>
                      </a:endParaRPr>
                    </a:p>
                    <a:p>
                      <a:pPr algn="ctr"/>
                      <a:endParaRPr lang="en-US" b="0" dirty="0">
                        <a:solidFill>
                          <a:schemeClr val="tx1"/>
                        </a:solidFill>
                        <a:latin typeface="KG Primary Penmanship 2" panose="02000506000000020003" pitchFamily="2" charset="77"/>
                      </a:endParaRPr>
                    </a:p>
                    <a:p>
                      <a:pPr algn="ctr"/>
                      <a:endParaRPr lang="en-US" b="0" dirty="0">
                        <a:solidFill>
                          <a:schemeClr val="tx1"/>
                        </a:solidFill>
                        <a:latin typeface="KG Primary Penmanship 2" panose="02000506000000020003" pitchFamily="2" charset="77"/>
                      </a:endParaRPr>
                    </a:p>
                    <a:p>
                      <a:pPr algn="ctr"/>
                      <a:endParaRPr lang="en-US" b="0" dirty="0">
                        <a:solidFill>
                          <a:schemeClr val="tx1"/>
                        </a:solidFill>
                        <a:latin typeface="KG Primary Penmanship 2" panose="02000506000000020003" pitchFamily="2" charset="77"/>
                      </a:endParaRPr>
                    </a:p>
                    <a:p>
                      <a:pPr algn="ctr"/>
                      <a:endParaRPr lang="en-US" b="0" dirty="0">
                        <a:solidFill>
                          <a:schemeClr val="tx1"/>
                        </a:solidFill>
                        <a:latin typeface="KG Primary Penmanship 2" panose="02000506000000020003" pitchFamily="2" charset="77"/>
                      </a:endParaRPr>
                    </a:p>
                  </a:txBody>
                  <a:tcPr anchor="ct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noFill/>
                  </a:tcPr>
                </a:tc>
                <a:tc>
                  <a:txBody>
                    <a:bodyPr/>
                    <a:lstStyle/>
                    <a:p>
                      <a:pPr marL="0" marR="0" lvl="0" indent="0" algn="ctr" defTabSz="731520" rtl="0" eaLnBrk="1" fontAlgn="auto" latinLnBrk="0" hangingPunct="1">
                        <a:lnSpc>
                          <a:spcPct val="100000"/>
                        </a:lnSpc>
                        <a:spcBef>
                          <a:spcPts val="0"/>
                        </a:spcBef>
                        <a:spcAft>
                          <a:spcPts val="0"/>
                        </a:spcAft>
                        <a:buClrTx/>
                        <a:buSzTx/>
                        <a:buFontTx/>
                        <a:buNone/>
                        <a:tabLst/>
                        <a:defRPr/>
                      </a:pPr>
                      <a:endParaRPr kumimoji="0" lang="en-US" sz="1440" b="0" i="0" u="none" strike="noStrike" kern="1200" cap="none" spc="0" normalizeH="0" baseline="0" noProof="0" dirty="0">
                        <a:ln>
                          <a:noFill/>
                        </a:ln>
                        <a:solidFill>
                          <a:prstClr val="black"/>
                        </a:solidFill>
                        <a:effectLst/>
                        <a:uLnTx/>
                        <a:uFillTx/>
                        <a:latin typeface="KG Primary Penmanship 2" panose="02000506000000020003" pitchFamily="2" charset="77"/>
                        <a:ea typeface="+mn-ea"/>
                        <a:cs typeface="+mn-cs"/>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noFill/>
                  </a:tcPr>
                </a:tc>
                <a:tc>
                  <a:txBody>
                    <a:bodyPr/>
                    <a:lstStyle/>
                    <a:p>
                      <a:pPr marL="0" marR="0" lvl="0" indent="0" algn="ctr" defTabSz="731520" rtl="0" eaLnBrk="1" fontAlgn="auto" latinLnBrk="0" hangingPunct="1">
                        <a:lnSpc>
                          <a:spcPct val="100000"/>
                        </a:lnSpc>
                        <a:spcBef>
                          <a:spcPts val="0"/>
                        </a:spcBef>
                        <a:spcAft>
                          <a:spcPts val="0"/>
                        </a:spcAft>
                        <a:buClrTx/>
                        <a:buSzTx/>
                        <a:buFontTx/>
                        <a:buNone/>
                        <a:tabLst/>
                        <a:defRPr/>
                      </a:pPr>
                      <a:endParaRPr kumimoji="0" lang="en-US" sz="1440" b="0" i="0" u="none" strike="noStrike" kern="1200" cap="none" spc="0" normalizeH="0" baseline="0" noProof="0" dirty="0">
                        <a:ln>
                          <a:noFill/>
                        </a:ln>
                        <a:solidFill>
                          <a:prstClr val="black"/>
                        </a:solidFill>
                        <a:effectLst/>
                        <a:uLnTx/>
                        <a:uFillTx/>
                        <a:latin typeface="KG Primary Penmanship 2" panose="02000506000000020003" pitchFamily="2" charset="77"/>
                        <a:ea typeface="+mn-ea"/>
                        <a:cs typeface="+mn-cs"/>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noFill/>
                  </a:tcPr>
                </a:tc>
                <a:tc>
                  <a:txBody>
                    <a:bodyPr/>
                    <a:lstStyle/>
                    <a:p>
                      <a:pPr marL="0" marR="0" lvl="0" indent="0" algn="ctr" defTabSz="731520" rtl="0" eaLnBrk="1" fontAlgn="auto" latinLnBrk="0" hangingPunct="1">
                        <a:lnSpc>
                          <a:spcPct val="100000"/>
                        </a:lnSpc>
                        <a:spcBef>
                          <a:spcPts val="0"/>
                        </a:spcBef>
                        <a:spcAft>
                          <a:spcPts val="0"/>
                        </a:spcAft>
                        <a:buClrTx/>
                        <a:buSzTx/>
                        <a:buFontTx/>
                        <a:buNone/>
                        <a:tabLst/>
                        <a:defRPr/>
                      </a:pPr>
                      <a:endParaRPr kumimoji="0" lang="en-US" sz="1440" b="0" i="0" u="none" strike="noStrike" kern="1200" cap="none" spc="0" normalizeH="0" baseline="0" noProof="0" dirty="0">
                        <a:ln>
                          <a:noFill/>
                        </a:ln>
                        <a:solidFill>
                          <a:prstClr val="black"/>
                        </a:solidFill>
                        <a:effectLst/>
                        <a:uLnTx/>
                        <a:uFillTx/>
                        <a:latin typeface="KG Primary Penmanship 2" panose="02000506000000020003" pitchFamily="2" charset="77"/>
                        <a:ea typeface="+mn-ea"/>
                        <a:cs typeface="+mn-cs"/>
                      </a:endParaRPr>
                    </a:p>
                  </a:txBody>
                  <a:tcPr anchor="ct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381208140"/>
                  </a:ext>
                </a:extLst>
              </a:tr>
            </a:tbl>
          </a:graphicData>
        </a:graphic>
      </p:graphicFrame>
      <p:sp>
        <p:nvSpPr>
          <p:cNvPr id="68" name="Pentagon 67">
            <a:extLst>
              <a:ext uri="{FF2B5EF4-FFF2-40B4-BE49-F238E27FC236}">
                <a16:creationId xmlns:a16="http://schemas.microsoft.com/office/drawing/2014/main" id="{7FB42E52-A521-EA41-BB13-11A0D6680BCF}"/>
              </a:ext>
            </a:extLst>
          </p:cNvPr>
          <p:cNvSpPr/>
          <p:nvPr/>
        </p:nvSpPr>
        <p:spPr>
          <a:xfrm>
            <a:off x="1251874" y="6932159"/>
            <a:ext cx="5866784" cy="387350"/>
          </a:xfrm>
          <a:prstGeom prst="homePlate">
            <a:avLst>
              <a:gd name="adj" fmla="val 0"/>
            </a:avLst>
          </a:prstGeom>
          <a:solidFill>
            <a:schemeClr val="tx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US" sz="2000" dirty="0">
                <a:latin typeface="KG Primary Penmanship 2" panose="02000506000000020003" pitchFamily="2" charset="77"/>
              </a:rPr>
              <a:t>What We’re Learning This Week</a:t>
            </a:r>
          </a:p>
        </p:txBody>
      </p:sp>
      <p:sp>
        <p:nvSpPr>
          <p:cNvPr id="23" name="Pentagon 22">
            <a:extLst>
              <a:ext uri="{FF2B5EF4-FFF2-40B4-BE49-F238E27FC236}">
                <a16:creationId xmlns:a16="http://schemas.microsoft.com/office/drawing/2014/main" id="{DE0CFA7A-D866-7C4F-AEF4-E9A252533B90}"/>
              </a:ext>
            </a:extLst>
          </p:cNvPr>
          <p:cNvSpPr/>
          <p:nvPr/>
        </p:nvSpPr>
        <p:spPr>
          <a:xfrm>
            <a:off x="4257288" y="2601066"/>
            <a:ext cx="2861371" cy="387350"/>
          </a:xfrm>
          <a:prstGeom prst="homePlate">
            <a:avLst>
              <a:gd name="adj" fmla="val 0"/>
            </a:avLst>
          </a:prstGeom>
          <a:solidFill>
            <a:schemeClr val="tx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US" sz="2000" dirty="0">
                <a:latin typeface="KG Primary Penmanship 2" panose="02000506000000020003" pitchFamily="2" charset="77"/>
              </a:rPr>
              <a:t>Reminders</a:t>
            </a:r>
          </a:p>
        </p:txBody>
      </p:sp>
      <p:sp>
        <p:nvSpPr>
          <p:cNvPr id="24" name="TextBox 13">
            <a:extLst>
              <a:ext uri="{FF2B5EF4-FFF2-40B4-BE49-F238E27FC236}">
                <a16:creationId xmlns:a16="http://schemas.microsoft.com/office/drawing/2014/main" id="{9B91A056-035B-A54B-AC7B-446E27CE5E24}"/>
              </a:ext>
            </a:extLst>
          </p:cNvPr>
          <p:cNvSpPr txBox="1">
            <a:spLocks noChangeArrowheads="1"/>
          </p:cNvSpPr>
          <p:nvPr/>
        </p:nvSpPr>
        <p:spPr bwMode="auto">
          <a:xfrm>
            <a:off x="4527269" y="3072269"/>
            <a:ext cx="1851866"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dirty="0">
                <a:latin typeface="KG Primary Penmanship 2" panose="02000506000000020003" pitchFamily="2" charset="77"/>
              </a:rPr>
              <a:t>Text</a:t>
            </a:r>
          </a:p>
        </p:txBody>
      </p:sp>
      <p:sp>
        <p:nvSpPr>
          <p:cNvPr id="19" name="Rounded Rectangle 18">
            <a:extLst>
              <a:ext uri="{FF2B5EF4-FFF2-40B4-BE49-F238E27FC236}">
                <a16:creationId xmlns:a16="http://schemas.microsoft.com/office/drawing/2014/main" id="{B118FFEF-AAB8-0044-A318-589A9996E46E}"/>
              </a:ext>
            </a:extLst>
          </p:cNvPr>
          <p:cNvSpPr/>
          <p:nvPr/>
        </p:nvSpPr>
        <p:spPr>
          <a:xfrm>
            <a:off x="4257288" y="2408431"/>
            <a:ext cx="2850562" cy="2238836"/>
          </a:xfrm>
          <a:prstGeom prst="roundRect">
            <a:avLst>
              <a:gd name="adj" fmla="val 6993"/>
            </a:avLst>
          </a:prstGeom>
          <a:noFill/>
          <a:ln w="38100"/>
        </p:spPr>
        <p:style>
          <a:lnRef idx="2">
            <a:schemeClr val="dk1"/>
          </a:lnRef>
          <a:fillRef idx="1">
            <a:schemeClr val="lt1"/>
          </a:fillRef>
          <a:effectRef idx="0">
            <a:schemeClr val="dk1"/>
          </a:effectRef>
          <a:fontRef idx="minor">
            <a:schemeClr val="dk1"/>
          </a:fontRef>
        </p:style>
        <p:txBody>
          <a:bodyPr anchor="ctr"/>
          <a:lstStyle/>
          <a:p>
            <a:pPr algn="ctr" eaLnBrk="1" hangingPunct="1">
              <a:defRPr/>
            </a:pPr>
            <a:endParaRPr lang="en-US" dirty="0"/>
          </a:p>
        </p:txBody>
      </p:sp>
    </p:spTree>
    <p:extLst>
      <p:ext uri="{BB962C8B-B14F-4D97-AF65-F5344CB8AC3E}">
        <p14:creationId xmlns:p14="http://schemas.microsoft.com/office/powerpoint/2010/main" val="29416225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2" name="Rounded Rectangle 61">
            <a:extLst>
              <a:ext uri="{FF2B5EF4-FFF2-40B4-BE49-F238E27FC236}">
                <a16:creationId xmlns:a16="http://schemas.microsoft.com/office/drawing/2014/main" id="{A427C07E-575B-B948-8802-88A5ADD8DC09}"/>
              </a:ext>
            </a:extLst>
          </p:cNvPr>
          <p:cNvSpPr/>
          <p:nvPr/>
        </p:nvSpPr>
        <p:spPr>
          <a:xfrm>
            <a:off x="186376" y="4807113"/>
            <a:ext cx="6942448" cy="1784495"/>
          </a:xfrm>
          <a:prstGeom prst="roundRect">
            <a:avLst>
              <a:gd name="adj" fmla="val 6662"/>
            </a:avLst>
          </a:prstGeom>
          <a:solidFill>
            <a:schemeClr val="bg1"/>
          </a:solidFill>
          <a:ln w="38100"/>
        </p:spPr>
        <p:style>
          <a:lnRef idx="2">
            <a:schemeClr val="dk1"/>
          </a:lnRef>
          <a:fillRef idx="1">
            <a:schemeClr val="lt1"/>
          </a:fillRef>
          <a:effectRef idx="0">
            <a:schemeClr val="dk1"/>
          </a:effectRef>
          <a:fontRef idx="minor">
            <a:schemeClr val="dk1"/>
          </a:fontRef>
        </p:style>
        <p:txBody>
          <a:bodyPr anchor="ctr"/>
          <a:lstStyle/>
          <a:p>
            <a:pPr algn="ctr" eaLnBrk="1" hangingPunct="1">
              <a:defRPr/>
            </a:pPr>
            <a:endParaRPr lang="en-US" dirty="0"/>
          </a:p>
        </p:txBody>
      </p:sp>
      <p:sp>
        <p:nvSpPr>
          <p:cNvPr id="15" name="Rectangle 14">
            <a:extLst>
              <a:ext uri="{FF2B5EF4-FFF2-40B4-BE49-F238E27FC236}">
                <a16:creationId xmlns:a16="http://schemas.microsoft.com/office/drawing/2014/main" id="{637CF0A0-D13C-A949-A9D0-2EDB95A78DA9}"/>
              </a:ext>
            </a:extLst>
          </p:cNvPr>
          <p:cNvSpPr/>
          <p:nvPr/>
        </p:nvSpPr>
        <p:spPr>
          <a:xfrm>
            <a:off x="83220" y="1544273"/>
            <a:ext cx="7154906" cy="296266"/>
          </a:xfrm>
          <a:prstGeom prst="rect">
            <a:avLst/>
          </a:prstGeom>
          <a:solidFill>
            <a:schemeClr val="tx1"/>
          </a:solidFill>
          <a:ln w="57150">
            <a:solidFill>
              <a:schemeClr val="tx1"/>
            </a:solidFill>
          </a:ln>
        </p:spPr>
        <p:style>
          <a:lnRef idx="2">
            <a:schemeClr val="dk1"/>
          </a:lnRef>
          <a:fillRef idx="1">
            <a:schemeClr val="lt1"/>
          </a:fillRef>
          <a:effectRef idx="0">
            <a:schemeClr val="dk1"/>
          </a:effectRef>
          <a:fontRef idx="minor">
            <a:schemeClr val="dk1"/>
          </a:fontRef>
        </p:style>
        <p:txBody>
          <a:bodyPr anchor="ctr"/>
          <a:lstStyle/>
          <a:p>
            <a:pPr algn="ctr">
              <a:spcBef>
                <a:spcPct val="0"/>
              </a:spcBef>
            </a:pPr>
            <a:r>
              <a:rPr lang="en-US" altLang="en-US" sz="2000" dirty="0">
                <a:solidFill>
                  <a:schemeClr val="bg1"/>
                </a:solidFill>
                <a:latin typeface="KG Primary Penmanship 2" panose="02000506000000020003" pitchFamily="2" charset="77"/>
              </a:rPr>
              <a:t>The Week of xxxxxxxxxxxxxx</a:t>
            </a:r>
          </a:p>
        </p:txBody>
      </p:sp>
      <p:sp>
        <p:nvSpPr>
          <p:cNvPr id="16" name="TextBox 1">
            <a:extLst>
              <a:ext uri="{FF2B5EF4-FFF2-40B4-BE49-F238E27FC236}">
                <a16:creationId xmlns:a16="http://schemas.microsoft.com/office/drawing/2014/main" id="{8895DECD-F358-5248-87A6-76D9AB8E9E39}"/>
              </a:ext>
            </a:extLst>
          </p:cNvPr>
          <p:cNvSpPr txBox="1">
            <a:spLocks noChangeArrowheads="1"/>
          </p:cNvSpPr>
          <p:nvPr/>
        </p:nvSpPr>
        <p:spPr bwMode="auto">
          <a:xfrm>
            <a:off x="124867" y="139085"/>
            <a:ext cx="5648916" cy="135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lnSpc>
                <a:spcPts val="4760"/>
              </a:lnSpc>
              <a:spcBef>
                <a:spcPct val="0"/>
              </a:spcBef>
              <a:buFontTx/>
              <a:buNone/>
            </a:pPr>
            <a:r>
              <a:rPr lang="en-US" altLang="en-US" sz="4800" b="1" dirty="0">
                <a:latin typeface="KG Primary Penmanship 2" panose="02000506000000020003" pitchFamily="2" charset="77"/>
              </a:rPr>
              <a:t>Our </a:t>
            </a:r>
            <a:r>
              <a:rPr lang="en-US" altLang="en-US" sz="4800" b="1" dirty="0">
                <a:latin typeface="Avenir Book" panose="02000503020000020003" pitchFamily="2" charset="0"/>
              </a:rPr>
              <a:t>__</a:t>
            </a:r>
            <a:r>
              <a:rPr lang="en-US" altLang="en-US" sz="4800" b="1" dirty="0">
                <a:latin typeface="KG Primary Penmanship 2" panose="02000506000000020003" pitchFamily="2" charset="77"/>
              </a:rPr>
              <a:t> Grade</a:t>
            </a:r>
          </a:p>
          <a:p>
            <a:pPr algn="ctr" eaLnBrk="1" hangingPunct="1">
              <a:lnSpc>
                <a:spcPts val="4760"/>
              </a:lnSpc>
              <a:spcBef>
                <a:spcPct val="0"/>
              </a:spcBef>
              <a:buFontTx/>
              <a:buNone/>
            </a:pPr>
            <a:r>
              <a:rPr lang="en-US" altLang="en-US" sz="4800" b="1" dirty="0">
                <a:latin typeface="KG Primary Penmanship 2" panose="02000506000000020003" pitchFamily="2" charset="77"/>
              </a:rPr>
              <a:t>Classroom News</a:t>
            </a:r>
          </a:p>
        </p:txBody>
      </p:sp>
      <p:sp>
        <p:nvSpPr>
          <p:cNvPr id="18" name="TextBox 3">
            <a:extLst>
              <a:ext uri="{FF2B5EF4-FFF2-40B4-BE49-F238E27FC236}">
                <a16:creationId xmlns:a16="http://schemas.microsoft.com/office/drawing/2014/main" id="{4A6F971E-1617-E443-B4D7-2CAB6E69C04D}"/>
              </a:ext>
            </a:extLst>
          </p:cNvPr>
          <p:cNvSpPr txBox="1">
            <a:spLocks noChangeArrowheads="1"/>
          </p:cNvSpPr>
          <p:nvPr/>
        </p:nvSpPr>
        <p:spPr bwMode="auto">
          <a:xfrm>
            <a:off x="1942" y="1839155"/>
            <a:ext cx="7315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400" dirty="0">
                <a:solidFill>
                  <a:srgbClr val="000000"/>
                </a:solidFill>
                <a:latin typeface="KG Primary Penmanship 2" panose="02000506000000020003" pitchFamily="2" charset="77"/>
              </a:rPr>
              <a:t>Email: {teacher’s email address}</a:t>
            </a:r>
          </a:p>
          <a:p>
            <a:pPr algn="ctr" eaLnBrk="1" hangingPunct="1">
              <a:spcBef>
                <a:spcPct val="0"/>
              </a:spcBef>
              <a:buFontTx/>
              <a:buNone/>
            </a:pPr>
            <a:r>
              <a:rPr lang="en-US" altLang="en-US" sz="1400" dirty="0">
                <a:solidFill>
                  <a:srgbClr val="000000"/>
                </a:solidFill>
                <a:latin typeface="KG Primary Penmanship 2" panose="02000506000000020003" pitchFamily="2" charset="77"/>
              </a:rPr>
              <a:t>Twitter: @twitteraccount		Website: classwebsite.com</a:t>
            </a:r>
          </a:p>
        </p:txBody>
      </p:sp>
      <p:sp>
        <p:nvSpPr>
          <p:cNvPr id="41" name="Rounded Rectangle 40">
            <a:extLst>
              <a:ext uri="{FF2B5EF4-FFF2-40B4-BE49-F238E27FC236}">
                <a16:creationId xmlns:a16="http://schemas.microsoft.com/office/drawing/2014/main" id="{C2C4D6D9-A17F-1848-9B0D-B57BA87849F6}"/>
              </a:ext>
            </a:extLst>
          </p:cNvPr>
          <p:cNvSpPr/>
          <p:nvPr/>
        </p:nvSpPr>
        <p:spPr>
          <a:xfrm>
            <a:off x="3820451" y="2412769"/>
            <a:ext cx="3324701" cy="2238836"/>
          </a:xfrm>
          <a:prstGeom prst="roundRect">
            <a:avLst>
              <a:gd name="adj" fmla="val 6993"/>
            </a:avLst>
          </a:prstGeom>
          <a:noFill/>
          <a:ln w="38100"/>
        </p:spPr>
        <p:style>
          <a:lnRef idx="2">
            <a:schemeClr val="dk1"/>
          </a:lnRef>
          <a:fillRef idx="1">
            <a:schemeClr val="lt1"/>
          </a:fillRef>
          <a:effectRef idx="0">
            <a:schemeClr val="dk1"/>
          </a:effectRef>
          <a:fontRef idx="minor">
            <a:schemeClr val="dk1"/>
          </a:fontRef>
        </p:style>
        <p:txBody>
          <a:bodyPr anchor="ctr"/>
          <a:lstStyle/>
          <a:p>
            <a:pPr algn="ctr" eaLnBrk="1" hangingPunct="1">
              <a:defRPr/>
            </a:pPr>
            <a:endParaRPr lang="en-US" dirty="0"/>
          </a:p>
        </p:txBody>
      </p:sp>
      <p:sp>
        <p:nvSpPr>
          <p:cNvPr id="44" name="Pentagon 43">
            <a:extLst>
              <a:ext uri="{FF2B5EF4-FFF2-40B4-BE49-F238E27FC236}">
                <a16:creationId xmlns:a16="http://schemas.microsoft.com/office/drawing/2014/main" id="{F74812C2-8EEF-684B-9A1B-33414AAFDB76}"/>
              </a:ext>
            </a:extLst>
          </p:cNvPr>
          <p:cNvSpPr/>
          <p:nvPr/>
        </p:nvSpPr>
        <p:spPr>
          <a:xfrm>
            <a:off x="3833504" y="2605404"/>
            <a:ext cx="3311648" cy="387350"/>
          </a:xfrm>
          <a:prstGeom prst="homePlate">
            <a:avLst>
              <a:gd name="adj" fmla="val 0"/>
            </a:avLst>
          </a:prstGeom>
          <a:solidFill>
            <a:schemeClr val="tx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US" sz="2000" dirty="0">
                <a:latin typeface="KG Primary Penmanship 2" panose="02000506000000020003" pitchFamily="2" charset="77"/>
              </a:rPr>
              <a:t>Reminders</a:t>
            </a:r>
          </a:p>
        </p:txBody>
      </p:sp>
      <p:sp>
        <p:nvSpPr>
          <p:cNvPr id="47" name="TextBox 13">
            <a:extLst>
              <a:ext uri="{FF2B5EF4-FFF2-40B4-BE49-F238E27FC236}">
                <a16:creationId xmlns:a16="http://schemas.microsoft.com/office/drawing/2014/main" id="{70DDA4B4-8E28-7C4B-A458-FF1EF187988B}"/>
              </a:ext>
            </a:extLst>
          </p:cNvPr>
          <p:cNvSpPr txBox="1">
            <a:spLocks noChangeArrowheads="1"/>
          </p:cNvSpPr>
          <p:nvPr/>
        </p:nvSpPr>
        <p:spPr bwMode="auto">
          <a:xfrm>
            <a:off x="3928572" y="3076607"/>
            <a:ext cx="299020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dirty="0">
                <a:latin typeface="KG Primary Penmanship 2" panose="02000506000000020003" pitchFamily="2" charset="77"/>
              </a:rPr>
              <a:t>Text</a:t>
            </a:r>
          </a:p>
        </p:txBody>
      </p:sp>
      <p:sp>
        <p:nvSpPr>
          <p:cNvPr id="60" name="Pentagon 59">
            <a:extLst>
              <a:ext uri="{FF2B5EF4-FFF2-40B4-BE49-F238E27FC236}">
                <a16:creationId xmlns:a16="http://schemas.microsoft.com/office/drawing/2014/main" id="{93261D0B-A158-9641-8171-9D61CCF7B826}"/>
              </a:ext>
            </a:extLst>
          </p:cNvPr>
          <p:cNvSpPr/>
          <p:nvPr/>
        </p:nvSpPr>
        <p:spPr>
          <a:xfrm>
            <a:off x="200291" y="2605404"/>
            <a:ext cx="3307327" cy="387350"/>
          </a:xfrm>
          <a:prstGeom prst="homePlate">
            <a:avLst>
              <a:gd name="adj" fmla="val 0"/>
            </a:avLst>
          </a:prstGeom>
          <a:solidFill>
            <a:schemeClr val="tx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US" sz="2000" dirty="0">
                <a:latin typeface="KG Primary Penmanship 2" panose="02000506000000020003" pitchFamily="2" charset="77"/>
              </a:rPr>
              <a:t>Important Dates</a:t>
            </a:r>
          </a:p>
        </p:txBody>
      </p:sp>
      <p:sp>
        <p:nvSpPr>
          <p:cNvPr id="61" name="TextBox 13">
            <a:extLst>
              <a:ext uri="{FF2B5EF4-FFF2-40B4-BE49-F238E27FC236}">
                <a16:creationId xmlns:a16="http://schemas.microsoft.com/office/drawing/2014/main" id="{22AD7286-32B2-4145-8D84-C6AC7DC8BBAE}"/>
              </a:ext>
            </a:extLst>
          </p:cNvPr>
          <p:cNvSpPr txBox="1">
            <a:spLocks noChangeArrowheads="1"/>
          </p:cNvSpPr>
          <p:nvPr/>
        </p:nvSpPr>
        <p:spPr bwMode="auto">
          <a:xfrm>
            <a:off x="310283" y="3076607"/>
            <a:ext cx="316346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dirty="0">
                <a:latin typeface="KG Primary Penmanship 2" panose="02000506000000020003" pitchFamily="2" charset="77"/>
              </a:rPr>
              <a:t>Text</a:t>
            </a:r>
          </a:p>
        </p:txBody>
      </p:sp>
      <p:sp>
        <p:nvSpPr>
          <p:cNvPr id="63" name="Pentagon 62">
            <a:extLst>
              <a:ext uri="{FF2B5EF4-FFF2-40B4-BE49-F238E27FC236}">
                <a16:creationId xmlns:a16="http://schemas.microsoft.com/office/drawing/2014/main" id="{45F8C141-AD85-F04B-93A6-06374A8438B6}"/>
              </a:ext>
            </a:extLst>
          </p:cNvPr>
          <p:cNvSpPr/>
          <p:nvPr/>
        </p:nvSpPr>
        <p:spPr>
          <a:xfrm>
            <a:off x="200293" y="5006871"/>
            <a:ext cx="6928531" cy="387350"/>
          </a:xfrm>
          <a:prstGeom prst="homePlate">
            <a:avLst>
              <a:gd name="adj" fmla="val 0"/>
            </a:avLst>
          </a:prstGeom>
          <a:solidFill>
            <a:schemeClr val="tx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US" sz="2000" dirty="0">
                <a:latin typeface="KG Primary Penmanship 2" panose="02000506000000020003" pitchFamily="2" charset="77"/>
              </a:rPr>
              <a:t>Supporting Your Student at Home</a:t>
            </a:r>
          </a:p>
        </p:txBody>
      </p:sp>
      <p:graphicFrame>
        <p:nvGraphicFramePr>
          <p:cNvPr id="65" name="Table 64">
            <a:extLst>
              <a:ext uri="{FF2B5EF4-FFF2-40B4-BE49-F238E27FC236}">
                <a16:creationId xmlns:a16="http://schemas.microsoft.com/office/drawing/2014/main" id="{C9F26E1B-2903-1140-8AA0-EEB53B4526F9}"/>
              </a:ext>
            </a:extLst>
          </p:cNvPr>
          <p:cNvGraphicFramePr>
            <a:graphicFrameLocks noGrp="1"/>
          </p:cNvGraphicFramePr>
          <p:nvPr/>
        </p:nvGraphicFramePr>
        <p:xfrm>
          <a:off x="1629307" y="7422239"/>
          <a:ext cx="5377960" cy="1847016"/>
        </p:xfrm>
        <a:graphic>
          <a:graphicData uri="http://schemas.openxmlformats.org/drawingml/2006/table">
            <a:tbl>
              <a:tblPr firstRow="1" bandRow="1">
                <a:tableStyleId>{5C22544A-7EE6-4342-B048-85BDC9FD1C3A}</a:tableStyleId>
              </a:tblPr>
              <a:tblGrid>
                <a:gridCol w="1344490">
                  <a:extLst>
                    <a:ext uri="{9D8B030D-6E8A-4147-A177-3AD203B41FA5}">
                      <a16:colId xmlns:a16="http://schemas.microsoft.com/office/drawing/2014/main" val="1844060447"/>
                    </a:ext>
                  </a:extLst>
                </a:gridCol>
                <a:gridCol w="1344490">
                  <a:extLst>
                    <a:ext uri="{9D8B030D-6E8A-4147-A177-3AD203B41FA5}">
                      <a16:colId xmlns:a16="http://schemas.microsoft.com/office/drawing/2014/main" val="3388926743"/>
                    </a:ext>
                  </a:extLst>
                </a:gridCol>
                <a:gridCol w="1344490">
                  <a:extLst>
                    <a:ext uri="{9D8B030D-6E8A-4147-A177-3AD203B41FA5}">
                      <a16:colId xmlns:a16="http://schemas.microsoft.com/office/drawing/2014/main" val="818505991"/>
                    </a:ext>
                  </a:extLst>
                </a:gridCol>
                <a:gridCol w="1344490">
                  <a:extLst>
                    <a:ext uri="{9D8B030D-6E8A-4147-A177-3AD203B41FA5}">
                      <a16:colId xmlns:a16="http://schemas.microsoft.com/office/drawing/2014/main" val="4114050771"/>
                    </a:ext>
                  </a:extLst>
                </a:gridCol>
              </a:tblGrid>
              <a:tr h="334035">
                <a:tc>
                  <a:txBody>
                    <a:bodyPr/>
                    <a:lstStyle/>
                    <a:p>
                      <a:pPr algn="ctr"/>
                      <a:r>
                        <a:rPr lang="en-US" b="0" u="sng" dirty="0">
                          <a:solidFill>
                            <a:schemeClr val="tx1"/>
                          </a:solidFill>
                          <a:latin typeface="KG Primary Penmanship 2" panose="02000506000000020003" pitchFamily="2" charset="77"/>
                        </a:rPr>
                        <a:t>Reading</a:t>
                      </a:r>
                    </a:p>
                  </a:txBody>
                  <a:tcPr anchor="ctr">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noFill/>
                  </a:tcPr>
                </a:tc>
                <a:tc>
                  <a:txBody>
                    <a:bodyPr/>
                    <a:lstStyle/>
                    <a:p>
                      <a:pPr marL="0" marR="0" lvl="0" indent="0" algn="ctr" defTabSz="731520" rtl="0" eaLnBrk="1" fontAlgn="auto" latinLnBrk="0" hangingPunct="1">
                        <a:lnSpc>
                          <a:spcPct val="100000"/>
                        </a:lnSpc>
                        <a:spcBef>
                          <a:spcPts val="0"/>
                        </a:spcBef>
                        <a:spcAft>
                          <a:spcPts val="0"/>
                        </a:spcAft>
                        <a:buClrTx/>
                        <a:buSzTx/>
                        <a:buFontTx/>
                        <a:buNone/>
                        <a:tabLst/>
                        <a:defRPr/>
                      </a:pPr>
                      <a:r>
                        <a:rPr kumimoji="0" lang="en-US" sz="1440" b="0" i="0" u="sng" strike="noStrike" kern="1200" cap="none" spc="0" normalizeH="0" baseline="0" noProof="0" dirty="0">
                          <a:ln>
                            <a:noFill/>
                          </a:ln>
                          <a:solidFill>
                            <a:prstClr val="black"/>
                          </a:solidFill>
                          <a:effectLst/>
                          <a:uLnTx/>
                          <a:uFillTx/>
                          <a:latin typeface="KG Primary Penmanship 2" panose="02000506000000020003" pitchFamily="2" charset="77"/>
                          <a:ea typeface="+mn-ea"/>
                          <a:cs typeface="+mn-cs"/>
                        </a:rPr>
                        <a:t>Math</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noFill/>
                  </a:tcPr>
                </a:tc>
                <a:tc>
                  <a:txBody>
                    <a:bodyPr/>
                    <a:lstStyle/>
                    <a:p>
                      <a:pPr marL="0" marR="0" lvl="0" indent="0" algn="ctr" defTabSz="731520" rtl="0" eaLnBrk="1" fontAlgn="auto" latinLnBrk="0" hangingPunct="1">
                        <a:lnSpc>
                          <a:spcPct val="100000"/>
                        </a:lnSpc>
                        <a:spcBef>
                          <a:spcPts val="0"/>
                        </a:spcBef>
                        <a:spcAft>
                          <a:spcPts val="0"/>
                        </a:spcAft>
                        <a:buClrTx/>
                        <a:buSzTx/>
                        <a:buFontTx/>
                        <a:buNone/>
                        <a:tabLst/>
                        <a:defRPr/>
                      </a:pPr>
                      <a:r>
                        <a:rPr kumimoji="0" lang="en-US" sz="1440" b="0" i="0" u="sng" strike="noStrike" kern="1200" cap="none" spc="0" normalizeH="0" baseline="0" noProof="0" dirty="0">
                          <a:ln>
                            <a:noFill/>
                          </a:ln>
                          <a:solidFill>
                            <a:prstClr val="black"/>
                          </a:solidFill>
                          <a:effectLst/>
                          <a:uLnTx/>
                          <a:uFillTx/>
                          <a:latin typeface="KG Primary Penmanship 2" panose="02000506000000020003" pitchFamily="2" charset="77"/>
                          <a:ea typeface="+mn-ea"/>
                          <a:cs typeface="+mn-cs"/>
                        </a:rPr>
                        <a:t>Science</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noFill/>
                  </a:tcPr>
                </a:tc>
                <a:tc>
                  <a:txBody>
                    <a:bodyPr/>
                    <a:lstStyle/>
                    <a:p>
                      <a:pPr marL="0" marR="0" lvl="0" indent="0" algn="ctr" defTabSz="731520" rtl="0" eaLnBrk="1" fontAlgn="auto" latinLnBrk="0" hangingPunct="1">
                        <a:lnSpc>
                          <a:spcPct val="100000"/>
                        </a:lnSpc>
                        <a:spcBef>
                          <a:spcPts val="0"/>
                        </a:spcBef>
                        <a:spcAft>
                          <a:spcPts val="0"/>
                        </a:spcAft>
                        <a:buClrTx/>
                        <a:buSzTx/>
                        <a:buFontTx/>
                        <a:buNone/>
                        <a:tabLst/>
                        <a:defRPr/>
                      </a:pPr>
                      <a:r>
                        <a:rPr kumimoji="0" lang="en-US" sz="1440" b="0" i="0" u="sng" strike="noStrike" kern="1200" cap="none" spc="0" normalizeH="0" baseline="0" noProof="0" dirty="0">
                          <a:ln>
                            <a:noFill/>
                          </a:ln>
                          <a:solidFill>
                            <a:prstClr val="black"/>
                          </a:solidFill>
                          <a:effectLst/>
                          <a:uLnTx/>
                          <a:uFillTx/>
                          <a:latin typeface="KG Primary Penmanship 2" panose="02000506000000020003" pitchFamily="2" charset="77"/>
                          <a:ea typeface="+mn-ea"/>
                          <a:cs typeface="+mn-cs"/>
                        </a:rPr>
                        <a:t>Social Studies</a:t>
                      </a:r>
                    </a:p>
                  </a:txBody>
                  <a:tcPr anchor="ctr">
                    <a:lnL w="28575"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32637261"/>
                  </a:ext>
                </a:extLst>
              </a:tr>
              <a:tr h="1512981">
                <a:tc>
                  <a:txBody>
                    <a:bodyPr/>
                    <a:lstStyle/>
                    <a:p>
                      <a:pPr algn="ctr"/>
                      <a:endParaRPr lang="en-US" b="0" dirty="0">
                        <a:solidFill>
                          <a:schemeClr val="tx1"/>
                        </a:solidFill>
                        <a:latin typeface="KG Primary Penmanship 2" panose="02000506000000020003" pitchFamily="2" charset="77"/>
                      </a:endParaRPr>
                    </a:p>
                    <a:p>
                      <a:pPr algn="ctr"/>
                      <a:endParaRPr lang="en-US" b="0" dirty="0">
                        <a:solidFill>
                          <a:schemeClr val="tx1"/>
                        </a:solidFill>
                        <a:latin typeface="KG Primary Penmanship 2" panose="02000506000000020003" pitchFamily="2" charset="77"/>
                      </a:endParaRPr>
                    </a:p>
                    <a:p>
                      <a:pPr algn="ctr"/>
                      <a:endParaRPr lang="en-US" b="0" dirty="0">
                        <a:solidFill>
                          <a:schemeClr val="tx1"/>
                        </a:solidFill>
                        <a:latin typeface="KG Primary Penmanship 2" panose="02000506000000020003" pitchFamily="2" charset="77"/>
                      </a:endParaRPr>
                    </a:p>
                    <a:p>
                      <a:pPr algn="ctr"/>
                      <a:endParaRPr lang="en-US" b="0" dirty="0">
                        <a:solidFill>
                          <a:schemeClr val="tx1"/>
                        </a:solidFill>
                        <a:latin typeface="KG Primary Penmanship 2" panose="02000506000000020003" pitchFamily="2" charset="77"/>
                      </a:endParaRPr>
                    </a:p>
                    <a:p>
                      <a:pPr algn="ctr"/>
                      <a:endParaRPr lang="en-US" b="0" dirty="0">
                        <a:solidFill>
                          <a:schemeClr val="tx1"/>
                        </a:solidFill>
                        <a:latin typeface="KG Primary Penmanship 2" panose="02000506000000020003" pitchFamily="2" charset="77"/>
                      </a:endParaRPr>
                    </a:p>
                    <a:p>
                      <a:pPr algn="ctr"/>
                      <a:endParaRPr lang="en-US" b="0" dirty="0">
                        <a:solidFill>
                          <a:schemeClr val="tx1"/>
                        </a:solidFill>
                        <a:latin typeface="KG Primary Penmanship 2" panose="02000506000000020003" pitchFamily="2" charset="77"/>
                      </a:endParaRPr>
                    </a:p>
                  </a:txBody>
                  <a:tcPr anchor="ct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noFill/>
                  </a:tcPr>
                </a:tc>
                <a:tc>
                  <a:txBody>
                    <a:bodyPr/>
                    <a:lstStyle/>
                    <a:p>
                      <a:pPr marL="0" marR="0" lvl="0" indent="0" algn="ctr" defTabSz="731520" rtl="0" eaLnBrk="1" fontAlgn="auto" latinLnBrk="0" hangingPunct="1">
                        <a:lnSpc>
                          <a:spcPct val="100000"/>
                        </a:lnSpc>
                        <a:spcBef>
                          <a:spcPts val="0"/>
                        </a:spcBef>
                        <a:spcAft>
                          <a:spcPts val="0"/>
                        </a:spcAft>
                        <a:buClrTx/>
                        <a:buSzTx/>
                        <a:buFontTx/>
                        <a:buNone/>
                        <a:tabLst/>
                        <a:defRPr/>
                      </a:pPr>
                      <a:endParaRPr kumimoji="0" lang="en-US" sz="1440" b="0" i="0" u="none" strike="noStrike" kern="1200" cap="none" spc="0" normalizeH="0" baseline="0" noProof="0" dirty="0">
                        <a:ln>
                          <a:noFill/>
                        </a:ln>
                        <a:solidFill>
                          <a:prstClr val="black"/>
                        </a:solidFill>
                        <a:effectLst/>
                        <a:uLnTx/>
                        <a:uFillTx/>
                        <a:latin typeface="KG Primary Penmanship 2" panose="02000506000000020003" pitchFamily="2" charset="77"/>
                        <a:ea typeface="+mn-ea"/>
                        <a:cs typeface="+mn-cs"/>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noFill/>
                  </a:tcPr>
                </a:tc>
                <a:tc>
                  <a:txBody>
                    <a:bodyPr/>
                    <a:lstStyle/>
                    <a:p>
                      <a:pPr marL="0" marR="0" lvl="0" indent="0" algn="ctr" defTabSz="731520" rtl="0" eaLnBrk="1" fontAlgn="auto" latinLnBrk="0" hangingPunct="1">
                        <a:lnSpc>
                          <a:spcPct val="100000"/>
                        </a:lnSpc>
                        <a:spcBef>
                          <a:spcPts val="0"/>
                        </a:spcBef>
                        <a:spcAft>
                          <a:spcPts val="0"/>
                        </a:spcAft>
                        <a:buClrTx/>
                        <a:buSzTx/>
                        <a:buFontTx/>
                        <a:buNone/>
                        <a:tabLst/>
                        <a:defRPr/>
                      </a:pPr>
                      <a:endParaRPr kumimoji="0" lang="en-US" sz="1440" b="0" i="0" u="none" strike="noStrike" kern="1200" cap="none" spc="0" normalizeH="0" baseline="0" noProof="0" dirty="0">
                        <a:ln>
                          <a:noFill/>
                        </a:ln>
                        <a:solidFill>
                          <a:prstClr val="black"/>
                        </a:solidFill>
                        <a:effectLst/>
                        <a:uLnTx/>
                        <a:uFillTx/>
                        <a:latin typeface="KG Primary Penmanship 2" panose="02000506000000020003" pitchFamily="2" charset="77"/>
                        <a:ea typeface="+mn-ea"/>
                        <a:cs typeface="+mn-cs"/>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noFill/>
                  </a:tcPr>
                </a:tc>
                <a:tc>
                  <a:txBody>
                    <a:bodyPr/>
                    <a:lstStyle/>
                    <a:p>
                      <a:pPr marL="0" marR="0" lvl="0" indent="0" algn="ctr" defTabSz="731520" rtl="0" eaLnBrk="1" fontAlgn="auto" latinLnBrk="0" hangingPunct="1">
                        <a:lnSpc>
                          <a:spcPct val="100000"/>
                        </a:lnSpc>
                        <a:spcBef>
                          <a:spcPts val="0"/>
                        </a:spcBef>
                        <a:spcAft>
                          <a:spcPts val="0"/>
                        </a:spcAft>
                        <a:buClrTx/>
                        <a:buSzTx/>
                        <a:buFontTx/>
                        <a:buNone/>
                        <a:tabLst/>
                        <a:defRPr/>
                      </a:pPr>
                      <a:endParaRPr kumimoji="0" lang="en-US" sz="1440" b="0" i="0" u="none" strike="noStrike" kern="1200" cap="none" spc="0" normalizeH="0" baseline="0" noProof="0" dirty="0">
                        <a:ln>
                          <a:noFill/>
                        </a:ln>
                        <a:solidFill>
                          <a:prstClr val="black"/>
                        </a:solidFill>
                        <a:effectLst/>
                        <a:uLnTx/>
                        <a:uFillTx/>
                        <a:latin typeface="KG Primary Penmanship 2" panose="02000506000000020003" pitchFamily="2" charset="77"/>
                        <a:ea typeface="+mn-ea"/>
                        <a:cs typeface="+mn-cs"/>
                      </a:endParaRPr>
                    </a:p>
                  </a:txBody>
                  <a:tcPr anchor="ct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381208140"/>
                  </a:ext>
                </a:extLst>
              </a:tr>
            </a:tbl>
          </a:graphicData>
        </a:graphic>
      </p:graphicFrame>
      <p:sp>
        <p:nvSpPr>
          <p:cNvPr id="67" name="Rounded Rectangle 66">
            <a:extLst>
              <a:ext uri="{FF2B5EF4-FFF2-40B4-BE49-F238E27FC236}">
                <a16:creationId xmlns:a16="http://schemas.microsoft.com/office/drawing/2014/main" id="{27DB1CE5-FE7A-7C44-AC1B-C262319AF9A4}"/>
              </a:ext>
            </a:extLst>
          </p:cNvPr>
          <p:cNvSpPr/>
          <p:nvPr/>
        </p:nvSpPr>
        <p:spPr>
          <a:xfrm>
            <a:off x="1514736" y="6746412"/>
            <a:ext cx="5614088" cy="2667770"/>
          </a:xfrm>
          <a:prstGeom prst="roundRect">
            <a:avLst>
              <a:gd name="adj" fmla="val 6662"/>
            </a:avLst>
          </a:prstGeom>
          <a:noFill/>
          <a:ln w="38100"/>
        </p:spPr>
        <p:style>
          <a:lnRef idx="2">
            <a:schemeClr val="dk1"/>
          </a:lnRef>
          <a:fillRef idx="1">
            <a:schemeClr val="lt1"/>
          </a:fillRef>
          <a:effectRef idx="0">
            <a:schemeClr val="dk1"/>
          </a:effectRef>
          <a:fontRef idx="minor">
            <a:schemeClr val="dk1"/>
          </a:fontRef>
        </p:style>
        <p:txBody>
          <a:bodyPr anchor="ctr"/>
          <a:lstStyle/>
          <a:p>
            <a:pPr algn="ctr" eaLnBrk="1" hangingPunct="1">
              <a:defRPr/>
            </a:pPr>
            <a:endParaRPr lang="en-US" dirty="0"/>
          </a:p>
        </p:txBody>
      </p:sp>
      <p:sp>
        <p:nvSpPr>
          <p:cNvPr id="68" name="Pentagon 67">
            <a:extLst>
              <a:ext uri="{FF2B5EF4-FFF2-40B4-BE49-F238E27FC236}">
                <a16:creationId xmlns:a16="http://schemas.microsoft.com/office/drawing/2014/main" id="{7FB42E52-A521-EA41-BB13-11A0D6680BCF}"/>
              </a:ext>
            </a:extLst>
          </p:cNvPr>
          <p:cNvSpPr/>
          <p:nvPr/>
        </p:nvSpPr>
        <p:spPr>
          <a:xfrm>
            <a:off x="1540819" y="6932159"/>
            <a:ext cx="5577840" cy="387350"/>
          </a:xfrm>
          <a:prstGeom prst="homePlate">
            <a:avLst>
              <a:gd name="adj" fmla="val 0"/>
            </a:avLst>
          </a:prstGeom>
          <a:solidFill>
            <a:schemeClr val="tx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US" sz="2000" dirty="0">
                <a:latin typeface="KG Primary Penmanship 2" panose="02000506000000020003" pitchFamily="2" charset="77"/>
              </a:rPr>
              <a:t>What We’re Learning This Week</a:t>
            </a:r>
          </a:p>
        </p:txBody>
      </p:sp>
      <p:sp>
        <p:nvSpPr>
          <p:cNvPr id="25" name="Rounded Rectangle 24">
            <a:extLst>
              <a:ext uri="{FF2B5EF4-FFF2-40B4-BE49-F238E27FC236}">
                <a16:creationId xmlns:a16="http://schemas.microsoft.com/office/drawing/2014/main" id="{528E6B09-7EAE-BB4E-8C8B-3AE17193CAF7}"/>
              </a:ext>
            </a:extLst>
          </p:cNvPr>
          <p:cNvSpPr/>
          <p:nvPr/>
        </p:nvSpPr>
        <p:spPr>
          <a:xfrm>
            <a:off x="200292" y="2412769"/>
            <a:ext cx="3327115" cy="2238836"/>
          </a:xfrm>
          <a:prstGeom prst="roundRect">
            <a:avLst>
              <a:gd name="adj" fmla="val 6993"/>
            </a:avLst>
          </a:prstGeom>
          <a:noFill/>
          <a:ln w="38100"/>
        </p:spPr>
        <p:style>
          <a:lnRef idx="2">
            <a:schemeClr val="dk1"/>
          </a:lnRef>
          <a:fillRef idx="1">
            <a:schemeClr val="lt1"/>
          </a:fillRef>
          <a:effectRef idx="0">
            <a:schemeClr val="dk1"/>
          </a:effectRef>
          <a:fontRef idx="minor">
            <a:schemeClr val="dk1"/>
          </a:fontRef>
        </p:style>
        <p:txBody>
          <a:bodyPr anchor="ctr"/>
          <a:lstStyle/>
          <a:p>
            <a:pPr algn="ctr" eaLnBrk="1" hangingPunct="1">
              <a:defRPr/>
            </a:pPr>
            <a:endParaRPr lang="en-US" dirty="0"/>
          </a:p>
        </p:txBody>
      </p:sp>
      <p:sp>
        <p:nvSpPr>
          <p:cNvPr id="2" name="Rectangle 1">
            <a:extLst>
              <a:ext uri="{FF2B5EF4-FFF2-40B4-BE49-F238E27FC236}">
                <a16:creationId xmlns:a16="http://schemas.microsoft.com/office/drawing/2014/main" id="{635DFB6B-5DD3-3E48-A3E8-6F42BE6900CE}"/>
              </a:ext>
            </a:extLst>
          </p:cNvPr>
          <p:cNvSpPr/>
          <p:nvPr/>
        </p:nvSpPr>
        <p:spPr>
          <a:xfrm>
            <a:off x="69422" y="43794"/>
            <a:ext cx="7193280" cy="9513761"/>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12820345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7" name="Rounded Rectangle 66">
            <a:extLst>
              <a:ext uri="{FF2B5EF4-FFF2-40B4-BE49-F238E27FC236}">
                <a16:creationId xmlns:a16="http://schemas.microsoft.com/office/drawing/2014/main" id="{27DB1CE5-FE7A-7C44-AC1B-C262319AF9A4}"/>
              </a:ext>
            </a:extLst>
          </p:cNvPr>
          <p:cNvSpPr/>
          <p:nvPr/>
        </p:nvSpPr>
        <p:spPr>
          <a:xfrm>
            <a:off x="1514736" y="6823179"/>
            <a:ext cx="5614088" cy="2667770"/>
          </a:xfrm>
          <a:prstGeom prst="roundRect">
            <a:avLst>
              <a:gd name="adj" fmla="val 6662"/>
            </a:avLst>
          </a:prstGeom>
          <a:solidFill>
            <a:schemeClr val="bg1"/>
          </a:solidFill>
          <a:ln w="38100"/>
        </p:spPr>
        <p:style>
          <a:lnRef idx="2">
            <a:schemeClr val="dk1"/>
          </a:lnRef>
          <a:fillRef idx="1">
            <a:schemeClr val="lt1"/>
          </a:fillRef>
          <a:effectRef idx="0">
            <a:schemeClr val="dk1"/>
          </a:effectRef>
          <a:fontRef idx="minor">
            <a:schemeClr val="dk1"/>
          </a:fontRef>
        </p:style>
        <p:txBody>
          <a:bodyPr anchor="ctr"/>
          <a:lstStyle/>
          <a:p>
            <a:pPr algn="ctr" eaLnBrk="1" hangingPunct="1">
              <a:defRPr/>
            </a:pPr>
            <a:r>
              <a:rPr lang="en-US" dirty="0"/>
              <a:t>We will have our party on Tuesdays and celebrate friends and kindness this week.  We will start our ocean unit next. </a:t>
            </a:r>
          </a:p>
        </p:txBody>
      </p:sp>
      <p:sp>
        <p:nvSpPr>
          <p:cNvPr id="2" name="Rectangle 1">
            <a:extLst>
              <a:ext uri="{FF2B5EF4-FFF2-40B4-BE49-F238E27FC236}">
                <a16:creationId xmlns:a16="http://schemas.microsoft.com/office/drawing/2014/main" id="{635DFB6B-5DD3-3E48-A3E8-6F42BE6900CE}"/>
              </a:ext>
            </a:extLst>
          </p:cNvPr>
          <p:cNvSpPr/>
          <p:nvPr/>
        </p:nvSpPr>
        <p:spPr>
          <a:xfrm>
            <a:off x="69422" y="43794"/>
            <a:ext cx="7193280" cy="9513761"/>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637CF0A0-D13C-A949-A9D0-2EDB95A78DA9}"/>
              </a:ext>
            </a:extLst>
          </p:cNvPr>
          <p:cNvSpPr/>
          <p:nvPr/>
        </p:nvSpPr>
        <p:spPr>
          <a:xfrm>
            <a:off x="103935" y="1544273"/>
            <a:ext cx="7128779" cy="296266"/>
          </a:xfrm>
          <a:prstGeom prst="rect">
            <a:avLst/>
          </a:prstGeom>
          <a:solidFill>
            <a:schemeClr val="tx1"/>
          </a:solidFill>
          <a:ln w="57150">
            <a:solidFill>
              <a:schemeClr val="tx1"/>
            </a:solidFill>
          </a:ln>
        </p:spPr>
        <p:style>
          <a:lnRef idx="2">
            <a:schemeClr val="dk1"/>
          </a:lnRef>
          <a:fillRef idx="1">
            <a:schemeClr val="lt1"/>
          </a:fillRef>
          <a:effectRef idx="0">
            <a:schemeClr val="dk1"/>
          </a:effectRef>
          <a:fontRef idx="minor">
            <a:schemeClr val="dk1"/>
          </a:fontRef>
        </p:style>
        <p:txBody>
          <a:bodyPr anchor="ctr"/>
          <a:lstStyle/>
          <a:p>
            <a:pPr algn="ctr">
              <a:spcBef>
                <a:spcPct val="0"/>
              </a:spcBef>
            </a:pPr>
            <a:r>
              <a:rPr lang="en-US" altLang="en-US" sz="2000" dirty="0">
                <a:solidFill>
                  <a:schemeClr val="bg1"/>
                </a:solidFill>
                <a:latin typeface="KG Primary Penmanship 2" panose="02000506000000020003" pitchFamily="2" charset="77"/>
              </a:rPr>
              <a:t>The Week of February 13th</a:t>
            </a:r>
          </a:p>
        </p:txBody>
      </p:sp>
      <p:sp>
        <p:nvSpPr>
          <p:cNvPr id="16" name="TextBox 1">
            <a:extLst>
              <a:ext uri="{FF2B5EF4-FFF2-40B4-BE49-F238E27FC236}">
                <a16:creationId xmlns:a16="http://schemas.microsoft.com/office/drawing/2014/main" id="{8895DECD-F358-5248-87A6-76D9AB8E9E39}"/>
              </a:ext>
            </a:extLst>
          </p:cNvPr>
          <p:cNvSpPr txBox="1">
            <a:spLocks noChangeArrowheads="1"/>
          </p:cNvSpPr>
          <p:nvPr/>
        </p:nvSpPr>
        <p:spPr bwMode="auto">
          <a:xfrm>
            <a:off x="124867" y="139085"/>
            <a:ext cx="4966286" cy="135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lnSpc>
                <a:spcPts val="4760"/>
              </a:lnSpc>
              <a:spcBef>
                <a:spcPct val="0"/>
              </a:spcBef>
              <a:buFontTx/>
              <a:buNone/>
            </a:pPr>
            <a:r>
              <a:rPr lang="en-US" altLang="en-US" sz="4800" b="1" dirty="0">
                <a:latin typeface="KG Primary Penmanship 2" panose="02000506000000020003" pitchFamily="2" charset="77"/>
              </a:rPr>
              <a:t>PreK</a:t>
            </a:r>
          </a:p>
          <a:p>
            <a:pPr algn="ctr" eaLnBrk="1" hangingPunct="1">
              <a:lnSpc>
                <a:spcPts val="4760"/>
              </a:lnSpc>
              <a:spcBef>
                <a:spcPct val="0"/>
              </a:spcBef>
              <a:buFontTx/>
              <a:buNone/>
            </a:pPr>
            <a:r>
              <a:rPr lang="en-US" altLang="en-US" sz="4800" b="1" dirty="0">
                <a:latin typeface="KG Primary Penmanship 2" panose="02000506000000020003" pitchFamily="2" charset="77"/>
              </a:rPr>
              <a:t>Classroom News</a:t>
            </a:r>
          </a:p>
        </p:txBody>
      </p:sp>
      <p:sp>
        <p:nvSpPr>
          <p:cNvPr id="18" name="TextBox 3">
            <a:extLst>
              <a:ext uri="{FF2B5EF4-FFF2-40B4-BE49-F238E27FC236}">
                <a16:creationId xmlns:a16="http://schemas.microsoft.com/office/drawing/2014/main" id="{4A6F971E-1617-E443-B4D7-2CAB6E69C04D}"/>
              </a:ext>
            </a:extLst>
          </p:cNvPr>
          <p:cNvSpPr txBox="1">
            <a:spLocks noChangeArrowheads="1"/>
          </p:cNvSpPr>
          <p:nvPr/>
        </p:nvSpPr>
        <p:spPr bwMode="auto">
          <a:xfrm>
            <a:off x="1942" y="1839155"/>
            <a:ext cx="73152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400" dirty="0">
                <a:solidFill>
                  <a:srgbClr val="000000"/>
                </a:solidFill>
                <a:latin typeface="KG Primary Penmanship 2" panose="02000506000000020003" pitchFamily="2" charset="77"/>
              </a:rPr>
              <a:t>Email: prek1class@laramieopenschool.org</a:t>
            </a:r>
          </a:p>
        </p:txBody>
      </p:sp>
      <p:sp>
        <p:nvSpPr>
          <p:cNvPr id="41" name="Rounded Rectangle 40">
            <a:extLst>
              <a:ext uri="{FF2B5EF4-FFF2-40B4-BE49-F238E27FC236}">
                <a16:creationId xmlns:a16="http://schemas.microsoft.com/office/drawing/2014/main" id="{C2C4D6D9-A17F-1848-9B0D-B57BA87849F6}"/>
              </a:ext>
            </a:extLst>
          </p:cNvPr>
          <p:cNvSpPr/>
          <p:nvPr/>
        </p:nvSpPr>
        <p:spPr>
          <a:xfrm>
            <a:off x="3820451" y="2412769"/>
            <a:ext cx="3324701" cy="2238836"/>
          </a:xfrm>
          <a:prstGeom prst="roundRect">
            <a:avLst>
              <a:gd name="adj" fmla="val 6993"/>
            </a:avLst>
          </a:prstGeom>
          <a:noFill/>
          <a:ln w="38100"/>
        </p:spPr>
        <p:style>
          <a:lnRef idx="2">
            <a:schemeClr val="dk1"/>
          </a:lnRef>
          <a:fillRef idx="1">
            <a:schemeClr val="lt1"/>
          </a:fillRef>
          <a:effectRef idx="0">
            <a:schemeClr val="dk1"/>
          </a:effectRef>
          <a:fontRef idx="minor">
            <a:schemeClr val="dk1"/>
          </a:fontRef>
        </p:style>
        <p:txBody>
          <a:bodyPr anchor="ctr"/>
          <a:lstStyle/>
          <a:p>
            <a:pPr algn="ctr" eaLnBrk="1" hangingPunct="1">
              <a:defRPr/>
            </a:pPr>
            <a:endParaRPr lang="en-US" dirty="0"/>
          </a:p>
        </p:txBody>
      </p:sp>
      <p:sp>
        <p:nvSpPr>
          <p:cNvPr id="44" name="Pentagon 43">
            <a:extLst>
              <a:ext uri="{FF2B5EF4-FFF2-40B4-BE49-F238E27FC236}">
                <a16:creationId xmlns:a16="http://schemas.microsoft.com/office/drawing/2014/main" id="{F74812C2-8EEF-684B-9A1B-33414AAFDB76}"/>
              </a:ext>
            </a:extLst>
          </p:cNvPr>
          <p:cNvSpPr/>
          <p:nvPr/>
        </p:nvSpPr>
        <p:spPr>
          <a:xfrm>
            <a:off x="3833504" y="2605404"/>
            <a:ext cx="3311648" cy="387350"/>
          </a:xfrm>
          <a:prstGeom prst="homePlate">
            <a:avLst>
              <a:gd name="adj" fmla="val 0"/>
            </a:avLst>
          </a:prstGeom>
          <a:solidFill>
            <a:schemeClr val="tx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US" sz="2000" dirty="0">
                <a:latin typeface="KG Primary Penmanship 2" panose="02000506000000020003" pitchFamily="2" charset="77"/>
              </a:rPr>
              <a:t>Reminders</a:t>
            </a:r>
          </a:p>
        </p:txBody>
      </p:sp>
      <p:sp>
        <p:nvSpPr>
          <p:cNvPr id="47" name="TextBox 13">
            <a:extLst>
              <a:ext uri="{FF2B5EF4-FFF2-40B4-BE49-F238E27FC236}">
                <a16:creationId xmlns:a16="http://schemas.microsoft.com/office/drawing/2014/main" id="{70DDA4B4-8E28-7C4B-A458-FF1EF187988B}"/>
              </a:ext>
            </a:extLst>
          </p:cNvPr>
          <p:cNvSpPr txBox="1">
            <a:spLocks noChangeArrowheads="1"/>
          </p:cNvSpPr>
          <p:nvPr/>
        </p:nvSpPr>
        <p:spPr bwMode="auto">
          <a:xfrm>
            <a:off x="3928572" y="3076607"/>
            <a:ext cx="2990207"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dirty="0">
                <a:latin typeface="KG Primary Penmanship 2" panose="02000506000000020003" pitchFamily="2" charset="77"/>
              </a:rPr>
              <a:t>Swimsuit, towel and bag for Wednesday afternoon swim lesson</a:t>
            </a:r>
          </a:p>
        </p:txBody>
      </p:sp>
      <p:sp>
        <p:nvSpPr>
          <p:cNvPr id="60" name="Pentagon 59">
            <a:extLst>
              <a:ext uri="{FF2B5EF4-FFF2-40B4-BE49-F238E27FC236}">
                <a16:creationId xmlns:a16="http://schemas.microsoft.com/office/drawing/2014/main" id="{93261D0B-A158-9641-8171-9D61CCF7B826}"/>
              </a:ext>
            </a:extLst>
          </p:cNvPr>
          <p:cNvSpPr/>
          <p:nvPr/>
        </p:nvSpPr>
        <p:spPr>
          <a:xfrm>
            <a:off x="200291" y="2605404"/>
            <a:ext cx="3307327" cy="387350"/>
          </a:xfrm>
          <a:prstGeom prst="homePlate">
            <a:avLst>
              <a:gd name="adj" fmla="val 0"/>
            </a:avLst>
          </a:prstGeom>
          <a:solidFill>
            <a:schemeClr val="tx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US" sz="2000" dirty="0">
                <a:latin typeface="KG Primary Penmanship 2" panose="02000506000000020003" pitchFamily="2" charset="77"/>
              </a:rPr>
              <a:t>Important Dates</a:t>
            </a:r>
          </a:p>
        </p:txBody>
      </p:sp>
      <p:sp>
        <p:nvSpPr>
          <p:cNvPr id="61" name="TextBox 13">
            <a:extLst>
              <a:ext uri="{FF2B5EF4-FFF2-40B4-BE49-F238E27FC236}">
                <a16:creationId xmlns:a16="http://schemas.microsoft.com/office/drawing/2014/main" id="{22AD7286-32B2-4145-8D84-C6AC7DC8BBAE}"/>
              </a:ext>
            </a:extLst>
          </p:cNvPr>
          <p:cNvSpPr txBox="1">
            <a:spLocks noChangeArrowheads="1"/>
          </p:cNvSpPr>
          <p:nvPr/>
        </p:nvSpPr>
        <p:spPr bwMode="auto">
          <a:xfrm>
            <a:off x="310283" y="3076607"/>
            <a:ext cx="3163468"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285750" indent="-285750">
              <a:spcBef>
                <a:spcPct val="0"/>
              </a:spcBef>
            </a:pPr>
            <a:r>
              <a:rPr lang="en-US" altLang="en-US" sz="1400" dirty="0">
                <a:latin typeface="KG Primary Penmanship 2" panose="02000506000000020003" pitchFamily="2" charset="77"/>
              </a:rPr>
              <a:t>Feb. 14 -Valentine’s Day Party 10-11a.m.</a:t>
            </a:r>
          </a:p>
          <a:p>
            <a:pPr marL="285750" indent="-285750">
              <a:spcBef>
                <a:spcPct val="0"/>
              </a:spcBef>
            </a:pPr>
            <a:r>
              <a:rPr lang="en-US" altLang="en-US" sz="1400" dirty="0">
                <a:latin typeface="KG Primary Penmanship 2" panose="02000506000000020003" pitchFamily="2" charset="77"/>
              </a:rPr>
              <a:t>Feb. 17</a:t>
            </a:r>
            <a:r>
              <a:rPr lang="en-US" altLang="en-US" sz="1400" baseline="30000" dirty="0">
                <a:latin typeface="KG Primary Penmanship 2" panose="02000506000000020003" pitchFamily="2" charset="77"/>
              </a:rPr>
              <a:t>th-</a:t>
            </a:r>
            <a:r>
              <a:rPr lang="en-US" altLang="en-US" sz="1400" dirty="0">
                <a:latin typeface="KG Primary Penmanship 2" panose="02000506000000020003" pitchFamily="2" charset="77"/>
              </a:rPr>
              <a:t> Half Day 11:30 a.m. Dismissal </a:t>
            </a:r>
          </a:p>
          <a:p>
            <a:pPr marL="285750" indent="-285750">
              <a:spcBef>
                <a:spcPct val="0"/>
              </a:spcBef>
            </a:pPr>
            <a:r>
              <a:rPr lang="en-US" altLang="en-US" sz="1400" dirty="0">
                <a:latin typeface="KG Primary Penmanship 2" panose="02000506000000020003" pitchFamily="2" charset="77"/>
              </a:rPr>
              <a:t>Feb.20</a:t>
            </a:r>
            <a:r>
              <a:rPr lang="en-US" altLang="en-US" sz="1400" baseline="30000" dirty="0">
                <a:latin typeface="KG Primary Penmanship 2" panose="02000506000000020003" pitchFamily="2" charset="77"/>
              </a:rPr>
              <a:t>th</a:t>
            </a:r>
            <a:r>
              <a:rPr lang="en-US" altLang="en-US" sz="1400" dirty="0">
                <a:latin typeface="KG Primary Penmanship 2" panose="02000506000000020003" pitchFamily="2" charset="77"/>
              </a:rPr>
              <a:t> -No School Staff Development </a:t>
            </a:r>
          </a:p>
        </p:txBody>
      </p:sp>
      <p:sp>
        <p:nvSpPr>
          <p:cNvPr id="62" name="Rounded Rectangle 61">
            <a:extLst>
              <a:ext uri="{FF2B5EF4-FFF2-40B4-BE49-F238E27FC236}">
                <a16:creationId xmlns:a16="http://schemas.microsoft.com/office/drawing/2014/main" id="{A427C07E-575B-B948-8802-88A5ADD8DC09}"/>
              </a:ext>
            </a:extLst>
          </p:cNvPr>
          <p:cNvSpPr/>
          <p:nvPr/>
        </p:nvSpPr>
        <p:spPr>
          <a:xfrm>
            <a:off x="160169" y="4735458"/>
            <a:ext cx="7057723" cy="1784495"/>
          </a:xfrm>
          <a:prstGeom prst="roundRect">
            <a:avLst>
              <a:gd name="adj" fmla="val 6662"/>
            </a:avLst>
          </a:prstGeom>
          <a:solidFill>
            <a:schemeClr val="bg1"/>
          </a:solidFill>
          <a:ln w="38100"/>
        </p:spPr>
        <p:style>
          <a:lnRef idx="2">
            <a:schemeClr val="dk1"/>
          </a:lnRef>
          <a:fillRef idx="1">
            <a:schemeClr val="lt1"/>
          </a:fillRef>
          <a:effectRef idx="0">
            <a:schemeClr val="dk1"/>
          </a:effectRef>
          <a:fontRef idx="minor">
            <a:schemeClr val="dk1"/>
          </a:fontRef>
        </p:style>
        <p:txBody>
          <a:bodyPr anchor="ctr"/>
          <a:lstStyle/>
          <a:p>
            <a:pPr algn="ctr" eaLnBrk="1" hangingPunct="1">
              <a:defRPr/>
            </a:pPr>
            <a:endParaRPr lang="en-US" sz="1400" dirty="0"/>
          </a:p>
          <a:p>
            <a:pPr algn="ctr" eaLnBrk="1" hangingPunct="1">
              <a:defRPr/>
            </a:pPr>
            <a:endParaRPr lang="en-US" sz="1400" dirty="0"/>
          </a:p>
          <a:p>
            <a:pPr algn="ctr" eaLnBrk="1" hangingPunct="1">
              <a:defRPr/>
            </a:pPr>
            <a:r>
              <a:rPr lang="en-US" sz="1100" dirty="0"/>
              <a:t>The Valentine’s Day party is from 10-11 a.m. on Tuesday.  We will pass out valentines, have a special snack and play a few games.  You can help your child pass out valentines at drop off or you can leave them in a bag in cubbies and we will help them later in the morning. Valentine boxes will be on top of cubbies Tuesday morning. </a:t>
            </a:r>
          </a:p>
        </p:txBody>
      </p:sp>
      <p:sp>
        <p:nvSpPr>
          <p:cNvPr id="63" name="Pentagon 62">
            <a:extLst>
              <a:ext uri="{FF2B5EF4-FFF2-40B4-BE49-F238E27FC236}">
                <a16:creationId xmlns:a16="http://schemas.microsoft.com/office/drawing/2014/main" id="{45F8C141-AD85-F04B-93A6-06374A8438B6}"/>
              </a:ext>
            </a:extLst>
          </p:cNvPr>
          <p:cNvSpPr/>
          <p:nvPr/>
        </p:nvSpPr>
        <p:spPr>
          <a:xfrm>
            <a:off x="160169" y="4893886"/>
            <a:ext cx="6928531" cy="387350"/>
          </a:xfrm>
          <a:prstGeom prst="homePlate">
            <a:avLst>
              <a:gd name="adj" fmla="val 0"/>
            </a:avLst>
          </a:prstGeom>
          <a:solidFill>
            <a:schemeClr val="tx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US" sz="2000" dirty="0">
                <a:latin typeface="KG Primary Penmanship 2" panose="02000506000000020003" pitchFamily="2" charset="77"/>
              </a:rPr>
              <a:t>News </a:t>
            </a:r>
          </a:p>
        </p:txBody>
      </p:sp>
      <p:sp>
        <p:nvSpPr>
          <p:cNvPr id="68" name="Pentagon 67">
            <a:extLst>
              <a:ext uri="{FF2B5EF4-FFF2-40B4-BE49-F238E27FC236}">
                <a16:creationId xmlns:a16="http://schemas.microsoft.com/office/drawing/2014/main" id="{7FB42E52-A521-EA41-BB13-11A0D6680BCF}"/>
              </a:ext>
            </a:extLst>
          </p:cNvPr>
          <p:cNvSpPr/>
          <p:nvPr/>
        </p:nvSpPr>
        <p:spPr>
          <a:xfrm>
            <a:off x="1524777" y="6932159"/>
            <a:ext cx="5577840" cy="387350"/>
          </a:xfrm>
          <a:prstGeom prst="homePlate">
            <a:avLst>
              <a:gd name="adj" fmla="val 0"/>
            </a:avLst>
          </a:prstGeom>
          <a:solidFill>
            <a:schemeClr val="tx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US" sz="2000" dirty="0">
                <a:latin typeface="KG Primary Penmanship 2" panose="02000506000000020003" pitchFamily="2" charset="77"/>
              </a:rPr>
              <a:t>What We’re Learning This Week</a:t>
            </a:r>
          </a:p>
        </p:txBody>
      </p:sp>
      <p:sp>
        <p:nvSpPr>
          <p:cNvPr id="25" name="Rounded Rectangle 24">
            <a:extLst>
              <a:ext uri="{FF2B5EF4-FFF2-40B4-BE49-F238E27FC236}">
                <a16:creationId xmlns:a16="http://schemas.microsoft.com/office/drawing/2014/main" id="{528E6B09-7EAE-BB4E-8C8B-3AE17193CAF7}"/>
              </a:ext>
            </a:extLst>
          </p:cNvPr>
          <p:cNvSpPr/>
          <p:nvPr/>
        </p:nvSpPr>
        <p:spPr>
          <a:xfrm>
            <a:off x="200292" y="2412769"/>
            <a:ext cx="3327115" cy="2238836"/>
          </a:xfrm>
          <a:prstGeom prst="roundRect">
            <a:avLst>
              <a:gd name="adj" fmla="val 6993"/>
            </a:avLst>
          </a:prstGeom>
          <a:noFill/>
          <a:ln w="38100"/>
        </p:spPr>
        <p:style>
          <a:lnRef idx="2">
            <a:schemeClr val="dk1"/>
          </a:lnRef>
          <a:fillRef idx="1">
            <a:schemeClr val="lt1"/>
          </a:fillRef>
          <a:effectRef idx="0">
            <a:schemeClr val="dk1"/>
          </a:effectRef>
          <a:fontRef idx="minor">
            <a:schemeClr val="dk1"/>
          </a:fontRef>
        </p:style>
        <p:txBody>
          <a:bodyPr anchor="ctr"/>
          <a:lstStyle/>
          <a:p>
            <a:pPr algn="ctr" eaLnBrk="1" hangingPunct="1">
              <a:defRPr/>
            </a:pPr>
            <a:endParaRPr lang="en-US" dirty="0"/>
          </a:p>
        </p:txBody>
      </p:sp>
    </p:spTree>
    <p:extLst>
      <p:ext uri="{BB962C8B-B14F-4D97-AF65-F5344CB8AC3E}">
        <p14:creationId xmlns:p14="http://schemas.microsoft.com/office/powerpoint/2010/main" val="6419975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251ED49-B4D5-9849-85FC-47BDB1FF3196}"/>
              </a:ext>
            </a:extLst>
          </p:cNvPr>
          <p:cNvSpPr/>
          <p:nvPr/>
        </p:nvSpPr>
        <p:spPr>
          <a:xfrm>
            <a:off x="91440" y="91440"/>
            <a:ext cx="7132320" cy="9418320"/>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8" name="Rectangle 7">
            <a:extLst>
              <a:ext uri="{FF2B5EF4-FFF2-40B4-BE49-F238E27FC236}">
                <a16:creationId xmlns:a16="http://schemas.microsoft.com/office/drawing/2014/main" id="{075B7666-6016-6049-BAEB-DE5D2AE5D624}"/>
              </a:ext>
            </a:extLst>
          </p:cNvPr>
          <p:cNvSpPr/>
          <p:nvPr/>
        </p:nvSpPr>
        <p:spPr>
          <a:xfrm>
            <a:off x="124867" y="1544273"/>
            <a:ext cx="7072858" cy="296266"/>
          </a:xfrm>
          <a:prstGeom prst="rect">
            <a:avLst/>
          </a:prstGeom>
          <a:solidFill>
            <a:schemeClr val="tx1"/>
          </a:solidFill>
          <a:ln w="57150">
            <a:solidFill>
              <a:schemeClr val="tx1"/>
            </a:solidFill>
          </a:ln>
        </p:spPr>
        <p:style>
          <a:lnRef idx="2">
            <a:schemeClr val="dk1"/>
          </a:lnRef>
          <a:fillRef idx="1">
            <a:schemeClr val="lt1"/>
          </a:fillRef>
          <a:effectRef idx="0">
            <a:schemeClr val="dk1"/>
          </a:effectRef>
          <a:fontRef idx="minor">
            <a:schemeClr val="dk1"/>
          </a:fontRef>
        </p:style>
        <p:txBody>
          <a:bodyPr anchor="ctr"/>
          <a:lstStyle/>
          <a:p>
            <a:pPr algn="ctr">
              <a:spcBef>
                <a:spcPct val="0"/>
              </a:spcBef>
            </a:pPr>
            <a:r>
              <a:rPr lang="en-US" altLang="en-US" sz="2000" dirty="0">
                <a:solidFill>
                  <a:schemeClr val="bg1"/>
                </a:solidFill>
                <a:latin typeface="KG Primary Penmanship 2" panose="02000506000000020003" pitchFamily="2" charset="77"/>
              </a:rPr>
              <a:t>The Week of xxxxxxxxxxxxxx</a:t>
            </a:r>
          </a:p>
        </p:txBody>
      </p:sp>
      <p:sp>
        <p:nvSpPr>
          <p:cNvPr id="9" name="TextBox 1">
            <a:extLst>
              <a:ext uri="{FF2B5EF4-FFF2-40B4-BE49-F238E27FC236}">
                <a16:creationId xmlns:a16="http://schemas.microsoft.com/office/drawing/2014/main" id="{026E0649-AF4C-AE4D-85A1-B6CCF9D9B688}"/>
              </a:ext>
            </a:extLst>
          </p:cNvPr>
          <p:cNvSpPr txBox="1">
            <a:spLocks noChangeArrowheads="1"/>
          </p:cNvSpPr>
          <p:nvPr/>
        </p:nvSpPr>
        <p:spPr bwMode="auto">
          <a:xfrm>
            <a:off x="124867" y="139085"/>
            <a:ext cx="4577458" cy="135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lnSpc>
                <a:spcPts val="4760"/>
              </a:lnSpc>
              <a:spcBef>
                <a:spcPct val="0"/>
              </a:spcBef>
              <a:buFontTx/>
              <a:buNone/>
            </a:pPr>
            <a:r>
              <a:rPr lang="en-US" altLang="en-US" sz="4800" b="1" dirty="0">
                <a:latin typeface="KG Primary Penmanship 2" panose="02000506000000020003" pitchFamily="2" charset="77"/>
              </a:rPr>
              <a:t>Our </a:t>
            </a:r>
            <a:r>
              <a:rPr lang="en-US" altLang="en-US" sz="4800" b="1" dirty="0">
                <a:latin typeface="Avenir Book" panose="02000503020000020003" pitchFamily="2" charset="0"/>
              </a:rPr>
              <a:t>__</a:t>
            </a:r>
            <a:r>
              <a:rPr lang="en-US" altLang="en-US" sz="4800" b="1" dirty="0">
                <a:latin typeface="KG Primary Penmanship 2" panose="02000506000000020003" pitchFamily="2" charset="77"/>
              </a:rPr>
              <a:t> Grade</a:t>
            </a:r>
          </a:p>
          <a:p>
            <a:pPr algn="ctr" eaLnBrk="1" hangingPunct="1">
              <a:lnSpc>
                <a:spcPts val="4760"/>
              </a:lnSpc>
              <a:spcBef>
                <a:spcPct val="0"/>
              </a:spcBef>
              <a:buFontTx/>
              <a:buNone/>
            </a:pPr>
            <a:r>
              <a:rPr lang="en-US" altLang="en-US" sz="4800" b="1" dirty="0">
                <a:latin typeface="KG Primary Penmanship 2" panose="02000506000000020003" pitchFamily="2" charset="77"/>
              </a:rPr>
              <a:t>Classroom News</a:t>
            </a:r>
          </a:p>
        </p:txBody>
      </p:sp>
      <p:sp>
        <p:nvSpPr>
          <p:cNvPr id="10" name="TextBox 3">
            <a:extLst>
              <a:ext uri="{FF2B5EF4-FFF2-40B4-BE49-F238E27FC236}">
                <a16:creationId xmlns:a16="http://schemas.microsoft.com/office/drawing/2014/main" id="{C841A7B9-2E86-AA46-98C4-D9AF5F2CB17A}"/>
              </a:ext>
            </a:extLst>
          </p:cNvPr>
          <p:cNvSpPr txBox="1">
            <a:spLocks noChangeArrowheads="1"/>
          </p:cNvSpPr>
          <p:nvPr/>
        </p:nvSpPr>
        <p:spPr bwMode="auto">
          <a:xfrm>
            <a:off x="1942" y="1839155"/>
            <a:ext cx="7315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400" dirty="0">
                <a:solidFill>
                  <a:srgbClr val="000000"/>
                </a:solidFill>
                <a:latin typeface="KG Primary Penmanship 2" panose="02000506000000020003" pitchFamily="2" charset="77"/>
              </a:rPr>
              <a:t>Email: {teacher’s email address}</a:t>
            </a:r>
          </a:p>
          <a:p>
            <a:pPr algn="ctr" eaLnBrk="1" hangingPunct="1">
              <a:spcBef>
                <a:spcPct val="0"/>
              </a:spcBef>
              <a:buFontTx/>
              <a:buNone/>
            </a:pPr>
            <a:r>
              <a:rPr lang="en-US" altLang="en-US" sz="1400" dirty="0">
                <a:solidFill>
                  <a:srgbClr val="000000"/>
                </a:solidFill>
                <a:latin typeface="KG Primary Penmanship 2" panose="02000506000000020003" pitchFamily="2" charset="77"/>
              </a:rPr>
              <a:t>Twitter: @twitteraccount		Website: classwebsite.com</a:t>
            </a:r>
          </a:p>
        </p:txBody>
      </p:sp>
      <p:sp>
        <p:nvSpPr>
          <p:cNvPr id="11" name="Rounded Rectangle 10">
            <a:extLst>
              <a:ext uri="{FF2B5EF4-FFF2-40B4-BE49-F238E27FC236}">
                <a16:creationId xmlns:a16="http://schemas.microsoft.com/office/drawing/2014/main" id="{05D47200-4895-BD46-A215-660EBE5E7922}"/>
              </a:ext>
            </a:extLst>
          </p:cNvPr>
          <p:cNvSpPr/>
          <p:nvPr/>
        </p:nvSpPr>
        <p:spPr>
          <a:xfrm>
            <a:off x="3820452" y="2412769"/>
            <a:ext cx="3262652" cy="2238836"/>
          </a:xfrm>
          <a:prstGeom prst="roundRect">
            <a:avLst>
              <a:gd name="adj" fmla="val 6993"/>
            </a:avLst>
          </a:prstGeom>
          <a:noFill/>
          <a:ln w="38100"/>
        </p:spPr>
        <p:style>
          <a:lnRef idx="2">
            <a:schemeClr val="dk1"/>
          </a:lnRef>
          <a:fillRef idx="1">
            <a:schemeClr val="lt1"/>
          </a:fillRef>
          <a:effectRef idx="0">
            <a:schemeClr val="dk1"/>
          </a:effectRef>
          <a:fontRef idx="minor">
            <a:schemeClr val="dk1"/>
          </a:fontRef>
        </p:style>
        <p:txBody>
          <a:bodyPr anchor="ctr"/>
          <a:lstStyle/>
          <a:p>
            <a:pPr algn="ctr" eaLnBrk="1" hangingPunct="1">
              <a:defRPr/>
            </a:pPr>
            <a:endParaRPr lang="en-US" dirty="0"/>
          </a:p>
        </p:txBody>
      </p:sp>
      <p:sp>
        <p:nvSpPr>
          <p:cNvPr id="12" name="Pentagon 11">
            <a:extLst>
              <a:ext uri="{FF2B5EF4-FFF2-40B4-BE49-F238E27FC236}">
                <a16:creationId xmlns:a16="http://schemas.microsoft.com/office/drawing/2014/main" id="{C3F77470-8B84-2643-99CE-9223E908BD69}"/>
              </a:ext>
            </a:extLst>
          </p:cNvPr>
          <p:cNvSpPr/>
          <p:nvPr/>
        </p:nvSpPr>
        <p:spPr>
          <a:xfrm>
            <a:off x="3833504" y="2605404"/>
            <a:ext cx="3249599" cy="387350"/>
          </a:xfrm>
          <a:prstGeom prst="homePlate">
            <a:avLst>
              <a:gd name="adj" fmla="val 0"/>
            </a:avLst>
          </a:prstGeom>
          <a:solidFill>
            <a:schemeClr val="tx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US" sz="2000" dirty="0">
                <a:latin typeface="KG Primary Penmanship 2" panose="02000506000000020003" pitchFamily="2" charset="77"/>
              </a:rPr>
              <a:t>Reminders</a:t>
            </a:r>
          </a:p>
        </p:txBody>
      </p:sp>
      <p:sp>
        <p:nvSpPr>
          <p:cNvPr id="13" name="TextBox 13">
            <a:extLst>
              <a:ext uri="{FF2B5EF4-FFF2-40B4-BE49-F238E27FC236}">
                <a16:creationId xmlns:a16="http://schemas.microsoft.com/office/drawing/2014/main" id="{50CF4DB4-E6A9-6B4F-A96C-4709E453B571}"/>
              </a:ext>
            </a:extLst>
          </p:cNvPr>
          <p:cNvSpPr txBox="1">
            <a:spLocks noChangeArrowheads="1"/>
          </p:cNvSpPr>
          <p:nvPr/>
        </p:nvSpPr>
        <p:spPr bwMode="auto">
          <a:xfrm>
            <a:off x="3928572" y="3076607"/>
            <a:ext cx="299020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dirty="0">
                <a:latin typeface="KG Primary Penmanship 2" panose="02000506000000020003" pitchFamily="2" charset="77"/>
              </a:rPr>
              <a:t>Text</a:t>
            </a:r>
          </a:p>
        </p:txBody>
      </p:sp>
      <p:sp>
        <p:nvSpPr>
          <p:cNvPr id="14" name="Pentagon 13">
            <a:extLst>
              <a:ext uri="{FF2B5EF4-FFF2-40B4-BE49-F238E27FC236}">
                <a16:creationId xmlns:a16="http://schemas.microsoft.com/office/drawing/2014/main" id="{7D2AE3D4-AC92-9741-9DE4-736F805785D9}"/>
              </a:ext>
            </a:extLst>
          </p:cNvPr>
          <p:cNvSpPr/>
          <p:nvPr/>
        </p:nvSpPr>
        <p:spPr>
          <a:xfrm>
            <a:off x="262211" y="2605404"/>
            <a:ext cx="3245407" cy="387350"/>
          </a:xfrm>
          <a:prstGeom prst="homePlate">
            <a:avLst>
              <a:gd name="adj" fmla="val 0"/>
            </a:avLst>
          </a:prstGeom>
          <a:solidFill>
            <a:schemeClr val="tx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US" sz="2000" dirty="0">
                <a:latin typeface="KG Primary Penmanship 2" panose="02000506000000020003" pitchFamily="2" charset="77"/>
              </a:rPr>
              <a:t>Important Dates</a:t>
            </a:r>
          </a:p>
        </p:txBody>
      </p:sp>
      <p:sp>
        <p:nvSpPr>
          <p:cNvPr id="15" name="TextBox 13">
            <a:extLst>
              <a:ext uri="{FF2B5EF4-FFF2-40B4-BE49-F238E27FC236}">
                <a16:creationId xmlns:a16="http://schemas.microsoft.com/office/drawing/2014/main" id="{13604AFF-C0E8-5D4E-8792-29CB29CBA514}"/>
              </a:ext>
            </a:extLst>
          </p:cNvPr>
          <p:cNvSpPr txBox="1">
            <a:spLocks noChangeArrowheads="1"/>
          </p:cNvSpPr>
          <p:nvPr/>
        </p:nvSpPr>
        <p:spPr bwMode="auto">
          <a:xfrm>
            <a:off x="310283" y="3076607"/>
            <a:ext cx="316346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dirty="0">
                <a:latin typeface="KG Primary Penmanship 2" panose="02000506000000020003" pitchFamily="2" charset="77"/>
              </a:rPr>
              <a:t>Text</a:t>
            </a:r>
          </a:p>
        </p:txBody>
      </p:sp>
      <p:sp>
        <p:nvSpPr>
          <p:cNvPr id="16" name="Rounded Rectangle 15">
            <a:extLst>
              <a:ext uri="{FF2B5EF4-FFF2-40B4-BE49-F238E27FC236}">
                <a16:creationId xmlns:a16="http://schemas.microsoft.com/office/drawing/2014/main" id="{742D26AB-11D6-F643-89FB-66372F4DED41}"/>
              </a:ext>
            </a:extLst>
          </p:cNvPr>
          <p:cNvSpPr/>
          <p:nvPr/>
        </p:nvSpPr>
        <p:spPr>
          <a:xfrm>
            <a:off x="262212" y="4807113"/>
            <a:ext cx="6820891" cy="1784495"/>
          </a:xfrm>
          <a:prstGeom prst="roundRect">
            <a:avLst>
              <a:gd name="adj" fmla="val 6662"/>
            </a:avLst>
          </a:prstGeom>
          <a:solidFill>
            <a:schemeClr val="bg1"/>
          </a:solidFill>
          <a:ln w="38100"/>
        </p:spPr>
        <p:style>
          <a:lnRef idx="2">
            <a:schemeClr val="dk1"/>
          </a:lnRef>
          <a:fillRef idx="1">
            <a:schemeClr val="lt1"/>
          </a:fillRef>
          <a:effectRef idx="0">
            <a:schemeClr val="dk1"/>
          </a:effectRef>
          <a:fontRef idx="minor">
            <a:schemeClr val="dk1"/>
          </a:fontRef>
        </p:style>
        <p:txBody>
          <a:bodyPr anchor="ctr"/>
          <a:lstStyle/>
          <a:p>
            <a:pPr algn="ctr" eaLnBrk="1" hangingPunct="1">
              <a:defRPr/>
            </a:pPr>
            <a:endParaRPr lang="en-US" dirty="0"/>
          </a:p>
        </p:txBody>
      </p:sp>
      <p:sp>
        <p:nvSpPr>
          <p:cNvPr id="17" name="Pentagon 16">
            <a:extLst>
              <a:ext uri="{FF2B5EF4-FFF2-40B4-BE49-F238E27FC236}">
                <a16:creationId xmlns:a16="http://schemas.microsoft.com/office/drawing/2014/main" id="{264271DB-3D13-A943-8B58-1F965C8FD099}"/>
              </a:ext>
            </a:extLst>
          </p:cNvPr>
          <p:cNvSpPr/>
          <p:nvPr/>
        </p:nvSpPr>
        <p:spPr>
          <a:xfrm>
            <a:off x="262210" y="5006871"/>
            <a:ext cx="6820893" cy="387350"/>
          </a:xfrm>
          <a:prstGeom prst="homePlate">
            <a:avLst>
              <a:gd name="adj" fmla="val 0"/>
            </a:avLst>
          </a:prstGeom>
          <a:solidFill>
            <a:schemeClr val="tx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US" sz="2000" dirty="0">
                <a:latin typeface="KG Primary Penmanship 2" panose="02000506000000020003" pitchFamily="2" charset="77"/>
              </a:rPr>
              <a:t>Supporting Your Student at Home</a:t>
            </a:r>
          </a:p>
        </p:txBody>
      </p:sp>
      <p:sp>
        <p:nvSpPr>
          <p:cNvPr id="24" name="Rounded Rectangle 23">
            <a:extLst>
              <a:ext uri="{FF2B5EF4-FFF2-40B4-BE49-F238E27FC236}">
                <a16:creationId xmlns:a16="http://schemas.microsoft.com/office/drawing/2014/main" id="{C799F223-3468-454D-8223-58149FDD0D99}"/>
              </a:ext>
            </a:extLst>
          </p:cNvPr>
          <p:cNvSpPr/>
          <p:nvPr/>
        </p:nvSpPr>
        <p:spPr>
          <a:xfrm>
            <a:off x="262212" y="2412769"/>
            <a:ext cx="3265195" cy="2238836"/>
          </a:xfrm>
          <a:prstGeom prst="roundRect">
            <a:avLst>
              <a:gd name="adj" fmla="val 6993"/>
            </a:avLst>
          </a:prstGeom>
          <a:noFill/>
          <a:ln w="38100"/>
        </p:spPr>
        <p:style>
          <a:lnRef idx="2">
            <a:schemeClr val="dk1"/>
          </a:lnRef>
          <a:fillRef idx="1">
            <a:schemeClr val="lt1"/>
          </a:fillRef>
          <a:effectRef idx="0">
            <a:schemeClr val="dk1"/>
          </a:effectRef>
          <a:fontRef idx="minor">
            <a:schemeClr val="dk1"/>
          </a:fontRef>
        </p:style>
        <p:txBody>
          <a:bodyPr anchor="ctr"/>
          <a:lstStyle/>
          <a:p>
            <a:pPr algn="ctr" eaLnBrk="1" hangingPunct="1">
              <a:defRPr/>
            </a:pPr>
            <a:endParaRPr lang="en-US" dirty="0"/>
          </a:p>
        </p:txBody>
      </p:sp>
      <p:sp>
        <p:nvSpPr>
          <p:cNvPr id="20" name="Rounded Rectangle 19">
            <a:extLst>
              <a:ext uri="{FF2B5EF4-FFF2-40B4-BE49-F238E27FC236}">
                <a16:creationId xmlns:a16="http://schemas.microsoft.com/office/drawing/2014/main" id="{21E85C97-1EEA-F945-A96D-64E412CAE5F2}"/>
              </a:ext>
            </a:extLst>
          </p:cNvPr>
          <p:cNvSpPr/>
          <p:nvPr/>
        </p:nvSpPr>
        <p:spPr>
          <a:xfrm>
            <a:off x="262213" y="6746412"/>
            <a:ext cx="6820891" cy="2667770"/>
          </a:xfrm>
          <a:prstGeom prst="roundRect">
            <a:avLst>
              <a:gd name="adj" fmla="val 6662"/>
            </a:avLst>
          </a:prstGeom>
          <a:solidFill>
            <a:schemeClr val="bg1"/>
          </a:solidFill>
          <a:ln w="38100"/>
        </p:spPr>
        <p:style>
          <a:lnRef idx="2">
            <a:schemeClr val="dk1"/>
          </a:lnRef>
          <a:fillRef idx="1">
            <a:schemeClr val="lt1"/>
          </a:fillRef>
          <a:effectRef idx="0">
            <a:schemeClr val="dk1"/>
          </a:effectRef>
          <a:fontRef idx="minor">
            <a:schemeClr val="dk1"/>
          </a:fontRef>
        </p:style>
        <p:txBody>
          <a:bodyPr anchor="ctr"/>
          <a:lstStyle/>
          <a:p>
            <a:pPr algn="ctr" eaLnBrk="1" hangingPunct="1">
              <a:defRPr/>
            </a:pPr>
            <a:endParaRPr lang="en-US" dirty="0"/>
          </a:p>
        </p:txBody>
      </p:sp>
      <p:sp>
        <p:nvSpPr>
          <p:cNvPr id="22" name="Pentagon 21">
            <a:extLst>
              <a:ext uri="{FF2B5EF4-FFF2-40B4-BE49-F238E27FC236}">
                <a16:creationId xmlns:a16="http://schemas.microsoft.com/office/drawing/2014/main" id="{B3CC1880-5E88-F44D-A310-B458E281521F}"/>
              </a:ext>
            </a:extLst>
          </p:cNvPr>
          <p:cNvSpPr/>
          <p:nvPr/>
        </p:nvSpPr>
        <p:spPr>
          <a:xfrm>
            <a:off x="295043" y="6932159"/>
            <a:ext cx="6808376" cy="387350"/>
          </a:xfrm>
          <a:prstGeom prst="homePlate">
            <a:avLst>
              <a:gd name="adj" fmla="val 0"/>
            </a:avLst>
          </a:prstGeom>
          <a:solidFill>
            <a:schemeClr val="tx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US" sz="2000" dirty="0">
                <a:latin typeface="KG Primary Penmanship 2" panose="02000506000000020003" pitchFamily="2" charset="77"/>
              </a:rPr>
              <a:t>What We’re Learning This Week</a:t>
            </a:r>
          </a:p>
        </p:txBody>
      </p:sp>
    </p:spTree>
    <p:extLst>
      <p:ext uri="{BB962C8B-B14F-4D97-AF65-F5344CB8AC3E}">
        <p14:creationId xmlns:p14="http://schemas.microsoft.com/office/powerpoint/2010/main" val="717271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35DFB6B-5DD3-3E48-A3E8-6F42BE6900CE}"/>
              </a:ext>
            </a:extLst>
          </p:cNvPr>
          <p:cNvSpPr/>
          <p:nvPr/>
        </p:nvSpPr>
        <p:spPr>
          <a:xfrm>
            <a:off x="69422" y="43794"/>
            <a:ext cx="7193280" cy="9513761"/>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637CF0A0-D13C-A949-A9D0-2EDB95A78DA9}"/>
              </a:ext>
            </a:extLst>
          </p:cNvPr>
          <p:cNvSpPr/>
          <p:nvPr/>
        </p:nvSpPr>
        <p:spPr>
          <a:xfrm>
            <a:off x="100669" y="1544273"/>
            <a:ext cx="7128779" cy="296266"/>
          </a:xfrm>
          <a:prstGeom prst="rect">
            <a:avLst/>
          </a:prstGeom>
          <a:solidFill>
            <a:schemeClr val="tx1"/>
          </a:solidFill>
          <a:ln w="57150">
            <a:solidFill>
              <a:schemeClr val="tx1"/>
            </a:solidFill>
          </a:ln>
        </p:spPr>
        <p:style>
          <a:lnRef idx="2">
            <a:schemeClr val="dk1"/>
          </a:lnRef>
          <a:fillRef idx="1">
            <a:schemeClr val="lt1"/>
          </a:fillRef>
          <a:effectRef idx="0">
            <a:schemeClr val="dk1"/>
          </a:effectRef>
          <a:fontRef idx="minor">
            <a:schemeClr val="dk1"/>
          </a:fontRef>
        </p:style>
        <p:txBody>
          <a:bodyPr anchor="ctr"/>
          <a:lstStyle/>
          <a:p>
            <a:pPr algn="ctr">
              <a:spcBef>
                <a:spcPct val="0"/>
              </a:spcBef>
            </a:pPr>
            <a:r>
              <a:rPr lang="en-US" altLang="en-US" sz="2000" dirty="0">
                <a:solidFill>
                  <a:schemeClr val="bg1"/>
                </a:solidFill>
                <a:latin typeface="KG Primary Penmanship 2" panose="02000506000000020003" pitchFamily="2" charset="77"/>
              </a:rPr>
              <a:t>The Week of April 29</a:t>
            </a:r>
            <a:r>
              <a:rPr lang="en-US" altLang="en-US" sz="2000" baseline="30000" dirty="0">
                <a:solidFill>
                  <a:schemeClr val="bg1"/>
                </a:solidFill>
                <a:latin typeface="KG Primary Penmanship 2" panose="02000506000000020003" pitchFamily="2" charset="77"/>
              </a:rPr>
              <a:t>th</a:t>
            </a:r>
            <a:r>
              <a:rPr lang="en-US" altLang="en-US" sz="2000" dirty="0">
                <a:solidFill>
                  <a:schemeClr val="bg1"/>
                </a:solidFill>
                <a:latin typeface="KG Primary Penmanship 2" panose="02000506000000020003" pitchFamily="2" charset="77"/>
              </a:rPr>
              <a:t>  </a:t>
            </a:r>
          </a:p>
        </p:txBody>
      </p:sp>
      <p:sp>
        <p:nvSpPr>
          <p:cNvPr id="16" name="TextBox 1">
            <a:extLst>
              <a:ext uri="{FF2B5EF4-FFF2-40B4-BE49-F238E27FC236}">
                <a16:creationId xmlns:a16="http://schemas.microsoft.com/office/drawing/2014/main" id="{8895DECD-F358-5248-87A6-76D9AB8E9E39}"/>
              </a:ext>
            </a:extLst>
          </p:cNvPr>
          <p:cNvSpPr txBox="1">
            <a:spLocks noChangeArrowheads="1"/>
          </p:cNvSpPr>
          <p:nvPr/>
        </p:nvSpPr>
        <p:spPr bwMode="auto">
          <a:xfrm>
            <a:off x="124867" y="139085"/>
            <a:ext cx="4577458" cy="135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lnSpc>
                <a:spcPts val="4760"/>
              </a:lnSpc>
              <a:spcBef>
                <a:spcPct val="0"/>
              </a:spcBef>
              <a:buFontTx/>
              <a:buNone/>
            </a:pPr>
            <a:r>
              <a:rPr lang="en-US" altLang="en-US" sz="4800" b="1" dirty="0">
                <a:latin typeface="KG Primary Penmanship 2" panose="02000506000000020003" pitchFamily="2" charset="77"/>
              </a:rPr>
              <a:t>Pre K</a:t>
            </a:r>
          </a:p>
          <a:p>
            <a:pPr algn="ctr" eaLnBrk="1" hangingPunct="1">
              <a:lnSpc>
                <a:spcPts val="4760"/>
              </a:lnSpc>
              <a:spcBef>
                <a:spcPct val="0"/>
              </a:spcBef>
              <a:buFontTx/>
              <a:buNone/>
            </a:pPr>
            <a:r>
              <a:rPr lang="en-US" altLang="en-US" sz="4800" b="1" dirty="0">
                <a:latin typeface="KG Primary Penmanship 2" panose="02000506000000020003" pitchFamily="2" charset="77"/>
              </a:rPr>
              <a:t>Classroom News</a:t>
            </a:r>
          </a:p>
        </p:txBody>
      </p:sp>
      <p:sp>
        <p:nvSpPr>
          <p:cNvPr id="18" name="TextBox 3">
            <a:extLst>
              <a:ext uri="{FF2B5EF4-FFF2-40B4-BE49-F238E27FC236}">
                <a16:creationId xmlns:a16="http://schemas.microsoft.com/office/drawing/2014/main" id="{4A6F971E-1617-E443-B4D7-2CAB6E69C04D}"/>
              </a:ext>
            </a:extLst>
          </p:cNvPr>
          <p:cNvSpPr txBox="1">
            <a:spLocks noChangeArrowheads="1"/>
          </p:cNvSpPr>
          <p:nvPr/>
        </p:nvSpPr>
        <p:spPr bwMode="auto">
          <a:xfrm>
            <a:off x="-52498" y="1839155"/>
            <a:ext cx="73152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400" dirty="0">
                <a:solidFill>
                  <a:srgbClr val="000000"/>
                </a:solidFill>
                <a:latin typeface="KG Primary Penmanship 2" panose="02000506000000020003" pitchFamily="2" charset="77"/>
              </a:rPr>
              <a:t>Email: </a:t>
            </a:r>
            <a:r>
              <a:rPr lang="en-US" altLang="en-US" sz="1400" dirty="0">
                <a:solidFill>
                  <a:srgbClr val="000000"/>
                </a:solidFill>
                <a:latin typeface="KG Primary Penmanship 2" panose="02000506000000020003" pitchFamily="2" charset="77"/>
                <a:hlinkClick r:id="rId3"/>
              </a:rPr>
              <a:t>prek1class@laramieopenschool.org</a:t>
            </a:r>
            <a:r>
              <a:rPr lang="en-US" altLang="en-US" sz="1400" dirty="0">
                <a:solidFill>
                  <a:srgbClr val="000000"/>
                </a:solidFill>
                <a:latin typeface="KG Primary Penmanship 2" panose="02000506000000020003" pitchFamily="2" charset="77"/>
              </a:rPr>
              <a:t> </a:t>
            </a:r>
          </a:p>
        </p:txBody>
      </p:sp>
      <p:sp>
        <p:nvSpPr>
          <p:cNvPr id="41" name="Rounded Rectangle 40">
            <a:extLst>
              <a:ext uri="{FF2B5EF4-FFF2-40B4-BE49-F238E27FC236}">
                <a16:creationId xmlns:a16="http://schemas.microsoft.com/office/drawing/2014/main" id="{C2C4D6D9-A17F-1848-9B0D-B57BA87849F6}"/>
              </a:ext>
            </a:extLst>
          </p:cNvPr>
          <p:cNvSpPr/>
          <p:nvPr/>
        </p:nvSpPr>
        <p:spPr>
          <a:xfrm>
            <a:off x="3820451" y="2412769"/>
            <a:ext cx="3324701" cy="2238836"/>
          </a:xfrm>
          <a:prstGeom prst="roundRect">
            <a:avLst>
              <a:gd name="adj" fmla="val 6993"/>
            </a:avLst>
          </a:prstGeom>
          <a:noFill/>
          <a:ln w="38100"/>
        </p:spPr>
        <p:style>
          <a:lnRef idx="2">
            <a:schemeClr val="dk1"/>
          </a:lnRef>
          <a:fillRef idx="1">
            <a:schemeClr val="lt1"/>
          </a:fillRef>
          <a:effectRef idx="0">
            <a:schemeClr val="dk1"/>
          </a:effectRef>
          <a:fontRef idx="minor">
            <a:schemeClr val="dk1"/>
          </a:fontRef>
        </p:style>
        <p:txBody>
          <a:bodyPr anchor="ctr"/>
          <a:lstStyle/>
          <a:p>
            <a:pPr algn="ctr" eaLnBrk="1" hangingPunct="1">
              <a:defRPr/>
            </a:pPr>
            <a:endParaRPr lang="en-US" dirty="0"/>
          </a:p>
        </p:txBody>
      </p:sp>
      <p:sp>
        <p:nvSpPr>
          <p:cNvPr id="44" name="Pentagon 43">
            <a:extLst>
              <a:ext uri="{FF2B5EF4-FFF2-40B4-BE49-F238E27FC236}">
                <a16:creationId xmlns:a16="http://schemas.microsoft.com/office/drawing/2014/main" id="{F74812C2-8EEF-684B-9A1B-33414AAFDB76}"/>
              </a:ext>
            </a:extLst>
          </p:cNvPr>
          <p:cNvSpPr/>
          <p:nvPr/>
        </p:nvSpPr>
        <p:spPr>
          <a:xfrm>
            <a:off x="3833504" y="2605404"/>
            <a:ext cx="3311648" cy="387350"/>
          </a:xfrm>
          <a:prstGeom prst="homePlate">
            <a:avLst>
              <a:gd name="adj" fmla="val 0"/>
            </a:avLst>
          </a:prstGeom>
          <a:solidFill>
            <a:schemeClr val="tx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US" sz="2000" dirty="0">
                <a:latin typeface="KG Primary Penmanship 2" panose="02000506000000020003" pitchFamily="2" charset="77"/>
              </a:rPr>
              <a:t>Reminders</a:t>
            </a:r>
          </a:p>
        </p:txBody>
      </p:sp>
      <p:sp>
        <p:nvSpPr>
          <p:cNvPr id="47" name="TextBox 13">
            <a:extLst>
              <a:ext uri="{FF2B5EF4-FFF2-40B4-BE49-F238E27FC236}">
                <a16:creationId xmlns:a16="http://schemas.microsoft.com/office/drawing/2014/main" id="{70DDA4B4-8E28-7C4B-A458-FF1EF187988B}"/>
              </a:ext>
            </a:extLst>
          </p:cNvPr>
          <p:cNvSpPr txBox="1">
            <a:spLocks noChangeArrowheads="1"/>
          </p:cNvSpPr>
          <p:nvPr/>
        </p:nvSpPr>
        <p:spPr bwMode="auto">
          <a:xfrm>
            <a:off x="3928572" y="3076607"/>
            <a:ext cx="299020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dirty="0">
                <a:latin typeface="KG Primary Penmanship 2" panose="02000506000000020003" pitchFamily="2" charset="77"/>
              </a:rPr>
              <a:t>Please bring in sunscreen for face thanks! </a:t>
            </a:r>
            <a:endParaRPr lang="en-US" altLang="en-US" sz="1400" b="1" dirty="0">
              <a:latin typeface="KG Primary Penmanship 2" panose="02000506000000020003" pitchFamily="2" charset="77"/>
            </a:endParaRPr>
          </a:p>
        </p:txBody>
      </p:sp>
      <p:sp>
        <p:nvSpPr>
          <p:cNvPr id="60" name="Pentagon 59">
            <a:extLst>
              <a:ext uri="{FF2B5EF4-FFF2-40B4-BE49-F238E27FC236}">
                <a16:creationId xmlns:a16="http://schemas.microsoft.com/office/drawing/2014/main" id="{93261D0B-A158-9641-8171-9D61CCF7B826}"/>
              </a:ext>
            </a:extLst>
          </p:cNvPr>
          <p:cNvSpPr/>
          <p:nvPr/>
        </p:nvSpPr>
        <p:spPr>
          <a:xfrm>
            <a:off x="200291" y="2605404"/>
            <a:ext cx="3307327" cy="387350"/>
          </a:xfrm>
          <a:prstGeom prst="homePlate">
            <a:avLst>
              <a:gd name="adj" fmla="val 0"/>
            </a:avLst>
          </a:prstGeom>
          <a:solidFill>
            <a:schemeClr val="tx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US" sz="2000" dirty="0">
                <a:latin typeface="KG Primary Penmanship 2" panose="02000506000000020003" pitchFamily="2" charset="77"/>
              </a:rPr>
              <a:t>Important Dates</a:t>
            </a:r>
          </a:p>
        </p:txBody>
      </p:sp>
      <p:sp>
        <p:nvSpPr>
          <p:cNvPr id="61" name="TextBox 13">
            <a:extLst>
              <a:ext uri="{FF2B5EF4-FFF2-40B4-BE49-F238E27FC236}">
                <a16:creationId xmlns:a16="http://schemas.microsoft.com/office/drawing/2014/main" id="{22AD7286-32B2-4145-8D84-C6AC7DC8BBAE}"/>
              </a:ext>
            </a:extLst>
          </p:cNvPr>
          <p:cNvSpPr txBox="1">
            <a:spLocks noChangeArrowheads="1"/>
          </p:cNvSpPr>
          <p:nvPr/>
        </p:nvSpPr>
        <p:spPr bwMode="auto">
          <a:xfrm>
            <a:off x="310283" y="3076607"/>
            <a:ext cx="316346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285750" indent="-285750">
              <a:spcBef>
                <a:spcPct val="0"/>
              </a:spcBef>
            </a:pPr>
            <a:r>
              <a:rPr lang="en-US" altLang="en-US" sz="1800" dirty="0">
                <a:latin typeface="KG Primary Penmanship 2" panose="02000506000000020003" pitchFamily="2" charset="77"/>
              </a:rPr>
              <a:t>May 9</a:t>
            </a:r>
            <a:r>
              <a:rPr lang="en-US" altLang="en-US" sz="1800" baseline="30000" dirty="0">
                <a:latin typeface="KG Primary Penmanship 2" panose="02000506000000020003" pitchFamily="2" charset="77"/>
              </a:rPr>
              <a:t>th</a:t>
            </a:r>
            <a:r>
              <a:rPr lang="en-US" altLang="en-US" sz="1800" dirty="0">
                <a:latin typeface="KG Primary Penmanship 2" panose="02000506000000020003" pitchFamily="2" charset="77"/>
              </a:rPr>
              <a:t> Graduation 6-7pm civic center south gym </a:t>
            </a:r>
          </a:p>
          <a:p>
            <a:pPr marL="285750" indent="-285750">
              <a:spcBef>
                <a:spcPct val="0"/>
              </a:spcBef>
            </a:pPr>
            <a:r>
              <a:rPr lang="en-US" altLang="en-US" sz="1800" dirty="0">
                <a:latin typeface="KG Primary Penmanship 2" panose="02000506000000020003" pitchFamily="2" charset="77"/>
              </a:rPr>
              <a:t>May 24</a:t>
            </a:r>
            <a:r>
              <a:rPr lang="en-US" altLang="en-US" sz="1800" baseline="30000" dirty="0">
                <a:latin typeface="KG Primary Penmanship 2" panose="02000506000000020003" pitchFamily="2" charset="77"/>
              </a:rPr>
              <a:t>th</a:t>
            </a:r>
            <a:r>
              <a:rPr lang="en-US" altLang="en-US" sz="1800" dirty="0">
                <a:latin typeface="KG Primary Penmanship 2" panose="02000506000000020003" pitchFamily="2" charset="77"/>
              </a:rPr>
              <a:t> Last day of school </a:t>
            </a:r>
          </a:p>
          <a:p>
            <a:pPr>
              <a:spcBef>
                <a:spcPct val="0"/>
              </a:spcBef>
              <a:buNone/>
            </a:pPr>
            <a:r>
              <a:rPr lang="en-US" altLang="en-US" sz="1800" dirty="0">
                <a:latin typeface="KG Primary Penmanship 2" panose="02000506000000020003" pitchFamily="2" charset="77"/>
              </a:rPr>
              <a:t>  </a:t>
            </a:r>
          </a:p>
        </p:txBody>
      </p:sp>
      <p:sp>
        <p:nvSpPr>
          <p:cNvPr id="62" name="Rounded Rectangle 61">
            <a:extLst>
              <a:ext uri="{FF2B5EF4-FFF2-40B4-BE49-F238E27FC236}">
                <a16:creationId xmlns:a16="http://schemas.microsoft.com/office/drawing/2014/main" id="{A427C07E-575B-B948-8802-88A5ADD8DC09}"/>
              </a:ext>
            </a:extLst>
          </p:cNvPr>
          <p:cNvSpPr/>
          <p:nvPr/>
        </p:nvSpPr>
        <p:spPr>
          <a:xfrm>
            <a:off x="186376" y="4807113"/>
            <a:ext cx="6942448" cy="1801334"/>
          </a:xfrm>
          <a:prstGeom prst="roundRect">
            <a:avLst>
              <a:gd name="adj" fmla="val 6662"/>
            </a:avLst>
          </a:prstGeom>
          <a:noFill/>
          <a:ln w="38100"/>
        </p:spPr>
        <p:style>
          <a:lnRef idx="2">
            <a:schemeClr val="dk1"/>
          </a:lnRef>
          <a:fillRef idx="1">
            <a:schemeClr val="lt1"/>
          </a:fillRef>
          <a:effectRef idx="0">
            <a:schemeClr val="dk1"/>
          </a:effectRef>
          <a:fontRef idx="minor">
            <a:schemeClr val="dk1"/>
          </a:fontRef>
        </p:style>
        <p:txBody>
          <a:bodyPr anchor="ctr"/>
          <a:lstStyle/>
          <a:p>
            <a:pPr algn="ctr" eaLnBrk="1" hangingPunct="1">
              <a:defRPr/>
            </a:pPr>
            <a:endParaRPr lang="en-US" sz="1200" dirty="0"/>
          </a:p>
          <a:p>
            <a:pPr algn="ctr" eaLnBrk="1" hangingPunct="1">
              <a:defRPr/>
            </a:pPr>
            <a:endParaRPr lang="en-US" sz="1200" dirty="0"/>
          </a:p>
          <a:p>
            <a:pPr algn="ctr" eaLnBrk="1" hangingPunct="1">
              <a:defRPr/>
            </a:pPr>
            <a:r>
              <a:rPr lang="en-US" dirty="0"/>
              <a:t>Maintenance day has been postponed due to the upcoming weather forecast.  We will try for Saturday, May 4th from 9-12pm </a:t>
            </a:r>
          </a:p>
        </p:txBody>
      </p:sp>
      <p:sp>
        <p:nvSpPr>
          <p:cNvPr id="63" name="Pentagon 62">
            <a:extLst>
              <a:ext uri="{FF2B5EF4-FFF2-40B4-BE49-F238E27FC236}">
                <a16:creationId xmlns:a16="http://schemas.microsoft.com/office/drawing/2014/main" id="{45F8C141-AD85-F04B-93A6-06374A8438B6}"/>
              </a:ext>
            </a:extLst>
          </p:cNvPr>
          <p:cNvSpPr/>
          <p:nvPr/>
        </p:nvSpPr>
        <p:spPr>
          <a:xfrm>
            <a:off x="200293" y="4800600"/>
            <a:ext cx="6928531" cy="335494"/>
          </a:xfrm>
          <a:prstGeom prst="homePlate">
            <a:avLst>
              <a:gd name="adj" fmla="val 0"/>
            </a:avLst>
          </a:prstGeom>
          <a:solidFill>
            <a:schemeClr val="tx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US" sz="2000" dirty="0">
                <a:latin typeface="KG Primary Penmanship 2" panose="02000506000000020003" pitchFamily="2" charset="77"/>
              </a:rPr>
              <a:t>News</a:t>
            </a:r>
          </a:p>
        </p:txBody>
      </p:sp>
      <p:sp>
        <p:nvSpPr>
          <p:cNvPr id="67" name="Rounded Rectangle 66">
            <a:extLst>
              <a:ext uri="{FF2B5EF4-FFF2-40B4-BE49-F238E27FC236}">
                <a16:creationId xmlns:a16="http://schemas.microsoft.com/office/drawing/2014/main" id="{27DB1CE5-FE7A-7C44-AC1B-C262319AF9A4}"/>
              </a:ext>
            </a:extLst>
          </p:cNvPr>
          <p:cNvSpPr/>
          <p:nvPr/>
        </p:nvSpPr>
        <p:spPr>
          <a:xfrm>
            <a:off x="1902230" y="6707570"/>
            <a:ext cx="5226593" cy="2616317"/>
          </a:xfrm>
          <a:prstGeom prst="roundRect">
            <a:avLst>
              <a:gd name="adj" fmla="val 6662"/>
            </a:avLst>
          </a:prstGeom>
          <a:noFill/>
          <a:ln w="38100"/>
        </p:spPr>
        <p:style>
          <a:lnRef idx="2">
            <a:schemeClr val="dk1"/>
          </a:lnRef>
          <a:fillRef idx="1">
            <a:schemeClr val="lt1"/>
          </a:fillRef>
          <a:effectRef idx="0">
            <a:schemeClr val="dk1"/>
          </a:effectRef>
          <a:fontRef idx="minor">
            <a:schemeClr val="dk1"/>
          </a:fontRef>
        </p:style>
        <p:txBody>
          <a:bodyPr anchor="ctr"/>
          <a:lstStyle/>
          <a:p>
            <a:pPr algn="ctr" eaLnBrk="1" hangingPunct="1">
              <a:defRPr/>
            </a:pPr>
            <a:r>
              <a:rPr lang="en-US" dirty="0"/>
              <a:t>We will be starting a unit on space.  We will visit the UW Planetarium on Tuesday May 7</a:t>
            </a:r>
            <a:r>
              <a:rPr lang="en-US" baseline="30000" dirty="0"/>
              <a:t>th</a:t>
            </a:r>
            <a:r>
              <a:rPr lang="en-US" dirty="0"/>
              <a:t> from 1:15-2pm.  If your child does not come Tuesday afternoons and you want to meet us with your child for the show, please let me know  so I can get a head count. Thank you! </a:t>
            </a:r>
          </a:p>
        </p:txBody>
      </p:sp>
      <p:sp>
        <p:nvSpPr>
          <p:cNvPr id="68" name="Pentagon 67">
            <a:extLst>
              <a:ext uri="{FF2B5EF4-FFF2-40B4-BE49-F238E27FC236}">
                <a16:creationId xmlns:a16="http://schemas.microsoft.com/office/drawing/2014/main" id="{7FB42E52-A521-EA41-BB13-11A0D6680BCF}"/>
              </a:ext>
            </a:extLst>
          </p:cNvPr>
          <p:cNvSpPr/>
          <p:nvPr/>
        </p:nvSpPr>
        <p:spPr>
          <a:xfrm>
            <a:off x="1902229" y="6707571"/>
            <a:ext cx="5216429" cy="387350"/>
          </a:xfrm>
          <a:prstGeom prst="homePlate">
            <a:avLst>
              <a:gd name="adj" fmla="val 0"/>
            </a:avLst>
          </a:prstGeom>
          <a:solidFill>
            <a:schemeClr val="tx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US" sz="2000" dirty="0">
                <a:latin typeface="KG Primary Penmanship 2" panose="02000506000000020003" pitchFamily="2" charset="77"/>
              </a:rPr>
              <a:t>What We’re Learning This Week</a:t>
            </a:r>
          </a:p>
        </p:txBody>
      </p:sp>
      <p:sp>
        <p:nvSpPr>
          <p:cNvPr id="25" name="Rounded Rectangle 24">
            <a:extLst>
              <a:ext uri="{FF2B5EF4-FFF2-40B4-BE49-F238E27FC236}">
                <a16:creationId xmlns:a16="http://schemas.microsoft.com/office/drawing/2014/main" id="{528E6B09-7EAE-BB4E-8C8B-3AE17193CAF7}"/>
              </a:ext>
            </a:extLst>
          </p:cNvPr>
          <p:cNvSpPr/>
          <p:nvPr/>
        </p:nvSpPr>
        <p:spPr>
          <a:xfrm>
            <a:off x="200292" y="2412769"/>
            <a:ext cx="3327115" cy="2238836"/>
          </a:xfrm>
          <a:prstGeom prst="roundRect">
            <a:avLst>
              <a:gd name="adj" fmla="val 6993"/>
            </a:avLst>
          </a:prstGeom>
          <a:noFill/>
          <a:ln w="38100"/>
        </p:spPr>
        <p:style>
          <a:lnRef idx="2">
            <a:schemeClr val="dk1"/>
          </a:lnRef>
          <a:fillRef idx="1">
            <a:schemeClr val="lt1"/>
          </a:fillRef>
          <a:effectRef idx="0">
            <a:schemeClr val="dk1"/>
          </a:effectRef>
          <a:fontRef idx="minor">
            <a:schemeClr val="dk1"/>
          </a:fontRef>
        </p:style>
        <p:txBody>
          <a:bodyPr anchor="ctr"/>
          <a:lstStyle/>
          <a:p>
            <a:pPr algn="ctr" eaLnBrk="1" hangingPunct="1">
              <a:defRPr/>
            </a:pPr>
            <a:endParaRPr lang="en-US" dirty="0"/>
          </a:p>
        </p:txBody>
      </p:sp>
      <p:graphicFrame>
        <p:nvGraphicFramePr>
          <p:cNvPr id="3" name="Object 2">
            <a:extLst>
              <a:ext uri="{FF2B5EF4-FFF2-40B4-BE49-F238E27FC236}">
                <a16:creationId xmlns:a16="http://schemas.microsoft.com/office/drawing/2014/main" id="{823AC8C4-CF3D-1C01-99B9-5E5E92B1401C}"/>
              </a:ext>
            </a:extLst>
          </p:cNvPr>
          <p:cNvGraphicFramePr>
            <a:graphicFrameLocks noChangeAspect="1"/>
          </p:cNvGraphicFramePr>
          <p:nvPr>
            <p:extLst>
              <p:ext uri="{D42A27DB-BD31-4B8C-83A1-F6EECF244321}">
                <p14:modId xmlns:p14="http://schemas.microsoft.com/office/powerpoint/2010/main" val="1738000555"/>
              </p:ext>
            </p:extLst>
          </p:nvPr>
        </p:nvGraphicFramePr>
        <p:xfrm>
          <a:off x="-1690688" y="9594850"/>
          <a:ext cx="6235701" cy="8410575"/>
        </p:xfrm>
        <a:graphic>
          <a:graphicData uri="http://schemas.openxmlformats.org/presentationml/2006/ole">
            <mc:AlternateContent xmlns:mc="http://schemas.openxmlformats.org/markup-compatibility/2006">
              <mc:Choice xmlns:v="urn:schemas-microsoft-com:vml" Requires="v">
                <p:oleObj name="Document" r:id="rId4" imgW="6235577" imgH="8410579" progId="Word.Document.12">
                  <p:embed/>
                </p:oleObj>
              </mc:Choice>
              <mc:Fallback>
                <p:oleObj name="Document" r:id="rId4" imgW="6235577" imgH="8410579" progId="Word.Document.12">
                  <p:embed/>
                  <p:pic>
                    <p:nvPicPr>
                      <p:cNvPr id="3" name="Object 2">
                        <a:extLst>
                          <a:ext uri="{FF2B5EF4-FFF2-40B4-BE49-F238E27FC236}">
                            <a16:creationId xmlns:a16="http://schemas.microsoft.com/office/drawing/2014/main" id="{823AC8C4-CF3D-1C01-99B9-5E5E92B1401C}"/>
                          </a:ext>
                        </a:extLst>
                      </p:cNvPr>
                      <p:cNvPicPr/>
                      <p:nvPr/>
                    </p:nvPicPr>
                    <p:blipFill>
                      <a:blip r:embed="rId5"/>
                      <a:stretch>
                        <a:fillRect/>
                      </a:stretch>
                    </p:blipFill>
                    <p:spPr>
                      <a:xfrm>
                        <a:off x="-1690688" y="9594850"/>
                        <a:ext cx="6235701" cy="8410575"/>
                      </a:xfrm>
                      <a:prstGeom prst="rect">
                        <a:avLst/>
                      </a:prstGeom>
                    </p:spPr>
                  </p:pic>
                </p:oleObj>
              </mc:Fallback>
            </mc:AlternateContent>
          </a:graphicData>
        </a:graphic>
      </p:graphicFrame>
    </p:spTree>
    <p:extLst>
      <p:ext uri="{BB962C8B-B14F-4D97-AF65-F5344CB8AC3E}">
        <p14:creationId xmlns:p14="http://schemas.microsoft.com/office/powerpoint/2010/main" val="10315541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37CF0A0-D13C-A949-A9D0-2EDB95A78DA9}"/>
              </a:ext>
            </a:extLst>
          </p:cNvPr>
          <p:cNvSpPr/>
          <p:nvPr/>
        </p:nvSpPr>
        <p:spPr>
          <a:xfrm>
            <a:off x="100669" y="1544273"/>
            <a:ext cx="7128779" cy="296266"/>
          </a:xfrm>
          <a:prstGeom prst="rect">
            <a:avLst/>
          </a:prstGeom>
          <a:solidFill>
            <a:schemeClr val="tx1"/>
          </a:solidFill>
          <a:ln w="57150">
            <a:solidFill>
              <a:schemeClr val="tx1"/>
            </a:solidFill>
          </a:ln>
        </p:spPr>
        <p:style>
          <a:lnRef idx="2">
            <a:schemeClr val="dk1"/>
          </a:lnRef>
          <a:fillRef idx="1">
            <a:schemeClr val="lt1"/>
          </a:fillRef>
          <a:effectRef idx="0">
            <a:schemeClr val="dk1"/>
          </a:effectRef>
          <a:fontRef idx="minor">
            <a:schemeClr val="dk1"/>
          </a:fontRef>
        </p:style>
        <p:txBody>
          <a:bodyPr anchor="ctr"/>
          <a:lstStyle/>
          <a:p>
            <a:pPr algn="ctr">
              <a:spcBef>
                <a:spcPct val="0"/>
              </a:spcBef>
            </a:pPr>
            <a:r>
              <a:rPr lang="en-US" altLang="en-US" sz="2000" dirty="0">
                <a:solidFill>
                  <a:schemeClr val="bg1"/>
                </a:solidFill>
                <a:latin typeface="KG Primary Penmanship 2" panose="02000506000000020003" pitchFamily="2" charset="77"/>
              </a:rPr>
              <a:t>The Week of xxxxxxxxxxxxxx</a:t>
            </a:r>
          </a:p>
        </p:txBody>
      </p:sp>
      <p:sp>
        <p:nvSpPr>
          <p:cNvPr id="16" name="TextBox 1">
            <a:extLst>
              <a:ext uri="{FF2B5EF4-FFF2-40B4-BE49-F238E27FC236}">
                <a16:creationId xmlns:a16="http://schemas.microsoft.com/office/drawing/2014/main" id="{8895DECD-F358-5248-87A6-76D9AB8E9E39}"/>
              </a:ext>
            </a:extLst>
          </p:cNvPr>
          <p:cNvSpPr txBox="1">
            <a:spLocks noChangeArrowheads="1"/>
          </p:cNvSpPr>
          <p:nvPr/>
        </p:nvSpPr>
        <p:spPr bwMode="auto">
          <a:xfrm>
            <a:off x="124867" y="139085"/>
            <a:ext cx="4577458" cy="135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lnSpc>
                <a:spcPts val="4760"/>
              </a:lnSpc>
              <a:spcBef>
                <a:spcPct val="0"/>
              </a:spcBef>
              <a:buFontTx/>
              <a:buNone/>
            </a:pPr>
            <a:r>
              <a:rPr lang="en-US" altLang="en-US" sz="4800" b="1" dirty="0">
                <a:latin typeface="KG Primary Penmanship 2" panose="02000506000000020003" pitchFamily="2" charset="77"/>
              </a:rPr>
              <a:t>Our </a:t>
            </a:r>
            <a:r>
              <a:rPr lang="en-US" altLang="en-US" sz="4800" b="1" dirty="0">
                <a:latin typeface="Avenir Book" panose="02000503020000020003" pitchFamily="2" charset="0"/>
              </a:rPr>
              <a:t>__</a:t>
            </a:r>
            <a:r>
              <a:rPr lang="en-US" altLang="en-US" sz="4800" b="1" dirty="0">
                <a:latin typeface="KG Primary Penmanship 2" panose="02000506000000020003" pitchFamily="2" charset="77"/>
              </a:rPr>
              <a:t> Grade</a:t>
            </a:r>
          </a:p>
          <a:p>
            <a:pPr algn="ctr" eaLnBrk="1" hangingPunct="1">
              <a:lnSpc>
                <a:spcPts val="4760"/>
              </a:lnSpc>
              <a:spcBef>
                <a:spcPct val="0"/>
              </a:spcBef>
              <a:buFontTx/>
              <a:buNone/>
            </a:pPr>
            <a:r>
              <a:rPr lang="en-US" altLang="en-US" sz="4800" b="1" dirty="0">
                <a:latin typeface="KG Primary Penmanship 2" panose="02000506000000020003" pitchFamily="2" charset="77"/>
              </a:rPr>
              <a:t>Classroom News</a:t>
            </a:r>
          </a:p>
        </p:txBody>
      </p:sp>
      <p:sp>
        <p:nvSpPr>
          <p:cNvPr id="18" name="TextBox 3">
            <a:extLst>
              <a:ext uri="{FF2B5EF4-FFF2-40B4-BE49-F238E27FC236}">
                <a16:creationId xmlns:a16="http://schemas.microsoft.com/office/drawing/2014/main" id="{4A6F971E-1617-E443-B4D7-2CAB6E69C04D}"/>
              </a:ext>
            </a:extLst>
          </p:cNvPr>
          <p:cNvSpPr txBox="1">
            <a:spLocks noChangeArrowheads="1"/>
          </p:cNvSpPr>
          <p:nvPr/>
        </p:nvSpPr>
        <p:spPr bwMode="auto">
          <a:xfrm>
            <a:off x="1942" y="1839155"/>
            <a:ext cx="7315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400" dirty="0">
                <a:solidFill>
                  <a:srgbClr val="000000"/>
                </a:solidFill>
                <a:latin typeface="KG Primary Penmanship 2" panose="02000506000000020003" pitchFamily="2" charset="77"/>
              </a:rPr>
              <a:t>Email: {teacher’s email address}</a:t>
            </a:r>
          </a:p>
          <a:p>
            <a:pPr algn="ctr" eaLnBrk="1" hangingPunct="1">
              <a:spcBef>
                <a:spcPct val="0"/>
              </a:spcBef>
              <a:buFontTx/>
              <a:buNone/>
            </a:pPr>
            <a:r>
              <a:rPr lang="en-US" altLang="en-US" sz="1400" dirty="0">
                <a:solidFill>
                  <a:srgbClr val="000000"/>
                </a:solidFill>
                <a:latin typeface="KG Primary Penmanship 2" panose="02000506000000020003" pitchFamily="2" charset="77"/>
              </a:rPr>
              <a:t>Twitter: @twitteraccount		Website: classwebsite.com</a:t>
            </a:r>
          </a:p>
        </p:txBody>
      </p:sp>
      <p:sp>
        <p:nvSpPr>
          <p:cNvPr id="41" name="Rounded Rectangle 40">
            <a:extLst>
              <a:ext uri="{FF2B5EF4-FFF2-40B4-BE49-F238E27FC236}">
                <a16:creationId xmlns:a16="http://schemas.microsoft.com/office/drawing/2014/main" id="{C2C4D6D9-A17F-1848-9B0D-B57BA87849F6}"/>
              </a:ext>
            </a:extLst>
          </p:cNvPr>
          <p:cNvSpPr/>
          <p:nvPr/>
        </p:nvSpPr>
        <p:spPr>
          <a:xfrm>
            <a:off x="3820451" y="2412769"/>
            <a:ext cx="3324701" cy="2238836"/>
          </a:xfrm>
          <a:prstGeom prst="roundRect">
            <a:avLst>
              <a:gd name="adj" fmla="val 6993"/>
            </a:avLst>
          </a:prstGeom>
          <a:noFill/>
          <a:ln w="38100"/>
        </p:spPr>
        <p:style>
          <a:lnRef idx="2">
            <a:schemeClr val="dk1"/>
          </a:lnRef>
          <a:fillRef idx="1">
            <a:schemeClr val="lt1"/>
          </a:fillRef>
          <a:effectRef idx="0">
            <a:schemeClr val="dk1"/>
          </a:effectRef>
          <a:fontRef idx="minor">
            <a:schemeClr val="dk1"/>
          </a:fontRef>
        </p:style>
        <p:txBody>
          <a:bodyPr anchor="ctr"/>
          <a:lstStyle/>
          <a:p>
            <a:pPr algn="ctr" eaLnBrk="1" hangingPunct="1">
              <a:defRPr/>
            </a:pPr>
            <a:endParaRPr lang="en-US" dirty="0"/>
          </a:p>
        </p:txBody>
      </p:sp>
      <p:sp>
        <p:nvSpPr>
          <p:cNvPr id="44" name="Pentagon 43">
            <a:extLst>
              <a:ext uri="{FF2B5EF4-FFF2-40B4-BE49-F238E27FC236}">
                <a16:creationId xmlns:a16="http://schemas.microsoft.com/office/drawing/2014/main" id="{F74812C2-8EEF-684B-9A1B-33414AAFDB76}"/>
              </a:ext>
            </a:extLst>
          </p:cNvPr>
          <p:cNvSpPr/>
          <p:nvPr/>
        </p:nvSpPr>
        <p:spPr>
          <a:xfrm>
            <a:off x="3833504" y="2605404"/>
            <a:ext cx="3311648" cy="387350"/>
          </a:xfrm>
          <a:prstGeom prst="homePlate">
            <a:avLst>
              <a:gd name="adj" fmla="val 0"/>
            </a:avLst>
          </a:prstGeom>
          <a:solidFill>
            <a:schemeClr val="tx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US" sz="2000" dirty="0">
                <a:latin typeface="KG Primary Penmanship 2" panose="02000506000000020003" pitchFamily="2" charset="77"/>
              </a:rPr>
              <a:t>Reminders</a:t>
            </a:r>
          </a:p>
        </p:txBody>
      </p:sp>
      <p:sp>
        <p:nvSpPr>
          <p:cNvPr id="47" name="TextBox 13">
            <a:extLst>
              <a:ext uri="{FF2B5EF4-FFF2-40B4-BE49-F238E27FC236}">
                <a16:creationId xmlns:a16="http://schemas.microsoft.com/office/drawing/2014/main" id="{70DDA4B4-8E28-7C4B-A458-FF1EF187988B}"/>
              </a:ext>
            </a:extLst>
          </p:cNvPr>
          <p:cNvSpPr txBox="1">
            <a:spLocks noChangeArrowheads="1"/>
          </p:cNvSpPr>
          <p:nvPr/>
        </p:nvSpPr>
        <p:spPr bwMode="auto">
          <a:xfrm>
            <a:off x="3928572" y="3076607"/>
            <a:ext cx="299020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dirty="0">
                <a:latin typeface="KG Primary Penmanship 2" panose="02000506000000020003" pitchFamily="2" charset="77"/>
              </a:rPr>
              <a:t>Text</a:t>
            </a:r>
          </a:p>
        </p:txBody>
      </p:sp>
      <p:sp>
        <p:nvSpPr>
          <p:cNvPr id="60" name="Pentagon 59">
            <a:extLst>
              <a:ext uri="{FF2B5EF4-FFF2-40B4-BE49-F238E27FC236}">
                <a16:creationId xmlns:a16="http://schemas.microsoft.com/office/drawing/2014/main" id="{93261D0B-A158-9641-8171-9D61CCF7B826}"/>
              </a:ext>
            </a:extLst>
          </p:cNvPr>
          <p:cNvSpPr/>
          <p:nvPr/>
        </p:nvSpPr>
        <p:spPr>
          <a:xfrm>
            <a:off x="200291" y="2605404"/>
            <a:ext cx="3307327" cy="387350"/>
          </a:xfrm>
          <a:prstGeom prst="homePlate">
            <a:avLst>
              <a:gd name="adj" fmla="val 0"/>
            </a:avLst>
          </a:prstGeom>
          <a:solidFill>
            <a:schemeClr val="tx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US" sz="2000" dirty="0">
                <a:latin typeface="KG Primary Penmanship 2" panose="02000506000000020003" pitchFamily="2" charset="77"/>
              </a:rPr>
              <a:t>Important Dates</a:t>
            </a:r>
          </a:p>
        </p:txBody>
      </p:sp>
      <p:sp>
        <p:nvSpPr>
          <p:cNvPr id="61" name="TextBox 13">
            <a:extLst>
              <a:ext uri="{FF2B5EF4-FFF2-40B4-BE49-F238E27FC236}">
                <a16:creationId xmlns:a16="http://schemas.microsoft.com/office/drawing/2014/main" id="{22AD7286-32B2-4145-8D84-C6AC7DC8BBAE}"/>
              </a:ext>
            </a:extLst>
          </p:cNvPr>
          <p:cNvSpPr txBox="1">
            <a:spLocks noChangeArrowheads="1"/>
          </p:cNvSpPr>
          <p:nvPr/>
        </p:nvSpPr>
        <p:spPr bwMode="auto">
          <a:xfrm>
            <a:off x="310283" y="3076607"/>
            <a:ext cx="316346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dirty="0">
                <a:latin typeface="KG Primary Penmanship 2" panose="02000506000000020003" pitchFamily="2" charset="77"/>
              </a:rPr>
              <a:t>Text</a:t>
            </a:r>
          </a:p>
        </p:txBody>
      </p:sp>
      <p:sp>
        <p:nvSpPr>
          <p:cNvPr id="62" name="Rounded Rectangle 61">
            <a:extLst>
              <a:ext uri="{FF2B5EF4-FFF2-40B4-BE49-F238E27FC236}">
                <a16:creationId xmlns:a16="http://schemas.microsoft.com/office/drawing/2014/main" id="{A427C07E-575B-B948-8802-88A5ADD8DC09}"/>
              </a:ext>
            </a:extLst>
          </p:cNvPr>
          <p:cNvSpPr/>
          <p:nvPr/>
        </p:nvSpPr>
        <p:spPr>
          <a:xfrm>
            <a:off x="186376" y="4807114"/>
            <a:ext cx="6942448" cy="1471766"/>
          </a:xfrm>
          <a:prstGeom prst="roundRect">
            <a:avLst>
              <a:gd name="adj" fmla="val 6662"/>
            </a:avLst>
          </a:prstGeom>
          <a:noFill/>
          <a:ln w="38100"/>
        </p:spPr>
        <p:style>
          <a:lnRef idx="2">
            <a:schemeClr val="dk1"/>
          </a:lnRef>
          <a:fillRef idx="1">
            <a:schemeClr val="lt1"/>
          </a:fillRef>
          <a:effectRef idx="0">
            <a:schemeClr val="dk1"/>
          </a:effectRef>
          <a:fontRef idx="minor">
            <a:schemeClr val="dk1"/>
          </a:fontRef>
        </p:style>
        <p:txBody>
          <a:bodyPr anchor="ctr"/>
          <a:lstStyle/>
          <a:p>
            <a:pPr algn="ctr" eaLnBrk="1" hangingPunct="1">
              <a:defRPr/>
            </a:pPr>
            <a:endParaRPr lang="en-US" dirty="0"/>
          </a:p>
        </p:txBody>
      </p:sp>
      <p:sp>
        <p:nvSpPr>
          <p:cNvPr id="63" name="Pentagon 62">
            <a:extLst>
              <a:ext uri="{FF2B5EF4-FFF2-40B4-BE49-F238E27FC236}">
                <a16:creationId xmlns:a16="http://schemas.microsoft.com/office/drawing/2014/main" id="{45F8C141-AD85-F04B-93A6-06374A8438B6}"/>
              </a:ext>
            </a:extLst>
          </p:cNvPr>
          <p:cNvSpPr/>
          <p:nvPr/>
        </p:nvSpPr>
        <p:spPr>
          <a:xfrm>
            <a:off x="200293" y="5006871"/>
            <a:ext cx="6928531" cy="387350"/>
          </a:xfrm>
          <a:prstGeom prst="homePlate">
            <a:avLst>
              <a:gd name="adj" fmla="val 0"/>
            </a:avLst>
          </a:prstGeom>
          <a:solidFill>
            <a:schemeClr val="tx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US" sz="2000" dirty="0">
                <a:latin typeface="KG Primary Penmanship 2" panose="02000506000000020003" pitchFamily="2" charset="77"/>
              </a:rPr>
              <a:t>Supporting Your Student at Home</a:t>
            </a:r>
          </a:p>
        </p:txBody>
      </p:sp>
      <p:graphicFrame>
        <p:nvGraphicFramePr>
          <p:cNvPr id="65" name="Table 64">
            <a:extLst>
              <a:ext uri="{FF2B5EF4-FFF2-40B4-BE49-F238E27FC236}">
                <a16:creationId xmlns:a16="http://schemas.microsoft.com/office/drawing/2014/main" id="{C9F26E1B-2903-1140-8AA0-EEB53B4526F9}"/>
              </a:ext>
            </a:extLst>
          </p:cNvPr>
          <p:cNvGraphicFramePr>
            <a:graphicFrameLocks noGrp="1"/>
          </p:cNvGraphicFramePr>
          <p:nvPr>
            <p:extLst>
              <p:ext uri="{D42A27DB-BD31-4B8C-83A1-F6EECF244321}">
                <p14:modId xmlns:p14="http://schemas.microsoft.com/office/powerpoint/2010/main" val="2860119949"/>
              </p:ext>
            </p:extLst>
          </p:nvPr>
        </p:nvGraphicFramePr>
        <p:xfrm>
          <a:off x="2005263" y="7266471"/>
          <a:ext cx="5002004" cy="2002784"/>
        </p:xfrm>
        <a:graphic>
          <a:graphicData uri="http://schemas.openxmlformats.org/drawingml/2006/table">
            <a:tbl>
              <a:tblPr firstRow="1" bandRow="1">
                <a:tableStyleId>{5C22544A-7EE6-4342-B048-85BDC9FD1C3A}</a:tableStyleId>
              </a:tblPr>
              <a:tblGrid>
                <a:gridCol w="1250501">
                  <a:extLst>
                    <a:ext uri="{9D8B030D-6E8A-4147-A177-3AD203B41FA5}">
                      <a16:colId xmlns:a16="http://schemas.microsoft.com/office/drawing/2014/main" val="1844060447"/>
                    </a:ext>
                  </a:extLst>
                </a:gridCol>
                <a:gridCol w="1250501">
                  <a:extLst>
                    <a:ext uri="{9D8B030D-6E8A-4147-A177-3AD203B41FA5}">
                      <a16:colId xmlns:a16="http://schemas.microsoft.com/office/drawing/2014/main" val="3388926743"/>
                    </a:ext>
                  </a:extLst>
                </a:gridCol>
                <a:gridCol w="1250501">
                  <a:extLst>
                    <a:ext uri="{9D8B030D-6E8A-4147-A177-3AD203B41FA5}">
                      <a16:colId xmlns:a16="http://schemas.microsoft.com/office/drawing/2014/main" val="818505991"/>
                    </a:ext>
                  </a:extLst>
                </a:gridCol>
                <a:gridCol w="1250501">
                  <a:extLst>
                    <a:ext uri="{9D8B030D-6E8A-4147-A177-3AD203B41FA5}">
                      <a16:colId xmlns:a16="http://schemas.microsoft.com/office/drawing/2014/main" val="4114050771"/>
                    </a:ext>
                  </a:extLst>
                </a:gridCol>
              </a:tblGrid>
              <a:tr h="362206">
                <a:tc>
                  <a:txBody>
                    <a:bodyPr/>
                    <a:lstStyle/>
                    <a:p>
                      <a:pPr algn="ctr"/>
                      <a:r>
                        <a:rPr lang="en-US" b="0" u="sng" dirty="0">
                          <a:solidFill>
                            <a:schemeClr val="tx1"/>
                          </a:solidFill>
                          <a:latin typeface="KG Primary Penmanship 2" panose="02000506000000020003" pitchFamily="2" charset="77"/>
                        </a:rPr>
                        <a:t>Reading</a:t>
                      </a:r>
                    </a:p>
                  </a:txBody>
                  <a:tcPr anchor="ctr">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noFill/>
                  </a:tcPr>
                </a:tc>
                <a:tc>
                  <a:txBody>
                    <a:bodyPr/>
                    <a:lstStyle/>
                    <a:p>
                      <a:pPr marL="0" marR="0" lvl="0" indent="0" algn="ctr" defTabSz="731520" rtl="0" eaLnBrk="1" fontAlgn="auto" latinLnBrk="0" hangingPunct="1">
                        <a:lnSpc>
                          <a:spcPct val="100000"/>
                        </a:lnSpc>
                        <a:spcBef>
                          <a:spcPts val="0"/>
                        </a:spcBef>
                        <a:spcAft>
                          <a:spcPts val="0"/>
                        </a:spcAft>
                        <a:buClrTx/>
                        <a:buSzTx/>
                        <a:buFontTx/>
                        <a:buNone/>
                        <a:tabLst/>
                        <a:defRPr/>
                      </a:pPr>
                      <a:r>
                        <a:rPr kumimoji="0" lang="en-US" sz="1440" b="0" i="0" u="sng" strike="noStrike" kern="1200" cap="none" spc="0" normalizeH="0" baseline="0" noProof="0" dirty="0">
                          <a:ln>
                            <a:noFill/>
                          </a:ln>
                          <a:solidFill>
                            <a:prstClr val="black"/>
                          </a:solidFill>
                          <a:effectLst/>
                          <a:uLnTx/>
                          <a:uFillTx/>
                          <a:latin typeface="KG Primary Penmanship 2" panose="02000506000000020003" pitchFamily="2" charset="77"/>
                          <a:ea typeface="+mn-ea"/>
                          <a:cs typeface="+mn-cs"/>
                        </a:rPr>
                        <a:t>Math</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noFill/>
                  </a:tcPr>
                </a:tc>
                <a:tc>
                  <a:txBody>
                    <a:bodyPr/>
                    <a:lstStyle/>
                    <a:p>
                      <a:pPr marL="0" marR="0" lvl="0" indent="0" algn="ctr" defTabSz="731520" rtl="0" eaLnBrk="1" fontAlgn="auto" latinLnBrk="0" hangingPunct="1">
                        <a:lnSpc>
                          <a:spcPct val="100000"/>
                        </a:lnSpc>
                        <a:spcBef>
                          <a:spcPts val="0"/>
                        </a:spcBef>
                        <a:spcAft>
                          <a:spcPts val="0"/>
                        </a:spcAft>
                        <a:buClrTx/>
                        <a:buSzTx/>
                        <a:buFontTx/>
                        <a:buNone/>
                        <a:tabLst/>
                        <a:defRPr/>
                      </a:pPr>
                      <a:r>
                        <a:rPr kumimoji="0" lang="en-US" sz="1440" b="0" i="0" u="sng" strike="noStrike" kern="1200" cap="none" spc="0" normalizeH="0" baseline="0" noProof="0" dirty="0">
                          <a:ln>
                            <a:noFill/>
                          </a:ln>
                          <a:solidFill>
                            <a:prstClr val="black"/>
                          </a:solidFill>
                          <a:effectLst/>
                          <a:uLnTx/>
                          <a:uFillTx/>
                          <a:latin typeface="KG Primary Penmanship 2" panose="02000506000000020003" pitchFamily="2" charset="77"/>
                          <a:ea typeface="+mn-ea"/>
                          <a:cs typeface="+mn-cs"/>
                        </a:rPr>
                        <a:t>Science</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noFill/>
                  </a:tcPr>
                </a:tc>
                <a:tc>
                  <a:txBody>
                    <a:bodyPr/>
                    <a:lstStyle/>
                    <a:p>
                      <a:pPr marL="0" marR="0" lvl="0" indent="0" algn="ctr" defTabSz="731520" rtl="0" eaLnBrk="1" fontAlgn="auto" latinLnBrk="0" hangingPunct="1">
                        <a:lnSpc>
                          <a:spcPct val="100000"/>
                        </a:lnSpc>
                        <a:spcBef>
                          <a:spcPts val="0"/>
                        </a:spcBef>
                        <a:spcAft>
                          <a:spcPts val="0"/>
                        </a:spcAft>
                        <a:buClrTx/>
                        <a:buSzTx/>
                        <a:buFontTx/>
                        <a:buNone/>
                        <a:tabLst/>
                        <a:defRPr/>
                      </a:pPr>
                      <a:r>
                        <a:rPr kumimoji="0" lang="en-US" sz="1440" b="0" i="0" u="sng" strike="noStrike" kern="1200" cap="none" spc="0" normalizeH="0" baseline="0" noProof="0" dirty="0">
                          <a:ln>
                            <a:noFill/>
                          </a:ln>
                          <a:solidFill>
                            <a:prstClr val="black"/>
                          </a:solidFill>
                          <a:effectLst/>
                          <a:uLnTx/>
                          <a:uFillTx/>
                          <a:latin typeface="KG Primary Penmanship 2" panose="02000506000000020003" pitchFamily="2" charset="77"/>
                          <a:ea typeface="+mn-ea"/>
                          <a:cs typeface="+mn-cs"/>
                        </a:rPr>
                        <a:t>Social Studies</a:t>
                      </a:r>
                    </a:p>
                  </a:txBody>
                  <a:tcPr anchor="ctr">
                    <a:lnL w="28575"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32637261"/>
                  </a:ext>
                </a:extLst>
              </a:tr>
              <a:tr h="1640578">
                <a:tc>
                  <a:txBody>
                    <a:bodyPr/>
                    <a:lstStyle/>
                    <a:p>
                      <a:pPr algn="ctr"/>
                      <a:endParaRPr lang="en-US" b="0" dirty="0">
                        <a:solidFill>
                          <a:schemeClr val="tx1"/>
                        </a:solidFill>
                        <a:latin typeface="KG Primary Penmanship 2" panose="02000506000000020003" pitchFamily="2" charset="77"/>
                      </a:endParaRPr>
                    </a:p>
                    <a:p>
                      <a:pPr algn="ctr"/>
                      <a:endParaRPr lang="en-US" b="0" dirty="0">
                        <a:solidFill>
                          <a:schemeClr val="tx1"/>
                        </a:solidFill>
                        <a:latin typeface="KG Primary Penmanship 2" panose="02000506000000020003" pitchFamily="2" charset="77"/>
                      </a:endParaRPr>
                    </a:p>
                    <a:p>
                      <a:pPr algn="ctr"/>
                      <a:endParaRPr lang="en-US" b="0" dirty="0">
                        <a:solidFill>
                          <a:schemeClr val="tx1"/>
                        </a:solidFill>
                        <a:latin typeface="KG Primary Penmanship 2" panose="02000506000000020003" pitchFamily="2" charset="77"/>
                      </a:endParaRPr>
                    </a:p>
                    <a:p>
                      <a:pPr algn="ctr"/>
                      <a:endParaRPr lang="en-US" b="0" dirty="0">
                        <a:solidFill>
                          <a:schemeClr val="tx1"/>
                        </a:solidFill>
                        <a:latin typeface="KG Primary Penmanship 2" panose="02000506000000020003" pitchFamily="2" charset="77"/>
                      </a:endParaRPr>
                    </a:p>
                    <a:p>
                      <a:pPr algn="ctr"/>
                      <a:endParaRPr lang="en-US" b="0" dirty="0">
                        <a:solidFill>
                          <a:schemeClr val="tx1"/>
                        </a:solidFill>
                        <a:latin typeface="KG Primary Penmanship 2" panose="02000506000000020003" pitchFamily="2" charset="77"/>
                      </a:endParaRPr>
                    </a:p>
                    <a:p>
                      <a:pPr algn="ctr"/>
                      <a:endParaRPr lang="en-US" b="0" dirty="0">
                        <a:solidFill>
                          <a:schemeClr val="tx1"/>
                        </a:solidFill>
                        <a:latin typeface="KG Primary Penmanship 2" panose="02000506000000020003" pitchFamily="2" charset="77"/>
                      </a:endParaRPr>
                    </a:p>
                  </a:txBody>
                  <a:tcPr anchor="ct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noFill/>
                  </a:tcPr>
                </a:tc>
                <a:tc>
                  <a:txBody>
                    <a:bodyPr/>
                    <a:lstStyle/>
                    <a:p>
                      <a:pPr marL="0" marR="0" lvl="0" indent="0" algn="ctr" defTabSz="731520" rtl="0" eaLnBrk="1" fontAlgn="auto" latinLnBrk="0" hangingPunct="1">
                        <a:lnSpc>
                          <a:spcPct val="100000"/>
                        </a:lnSpc>
                        <a:spcBef>
                          <a:spcPts val="0"/>
                        </a:spcBef>
                        <a:spcAft>
                          <a:spcPts val="0"/>
                        </a:spcAft>
                        <a:buClrTx/>
                        <a:buSzTx/>
                        <a:buFontTx/>
                        <a:buNone/>
                        <a:tabLst/>
                        <a:defRPr/>
                      </a:pPr>
                      <a:endParaRPr kumimoji="0" lang="en-US" sz="1440" b="0" i="0" u="none" strike="noStrike" kern="1200" cap="none" spc="0" normalizeH="0" baseline="0" noProof="0" dirty="0">
                        <a:ln>
                          <a:noFill/>
                        </a:ln>
                        <a:solidFill>
                          <a:prstClr val="black"/>
                        </a:solidFill>
                        <a:effectLst/>
                        <a:uLnTx/>
                        <a:uFillTx/>
                        <a:latin typeface="KG Primary Penmanship 2" panose="02000506000000020003" pitchFamily="2" charset="77"/>
                        <a:ea typeface="+mn-ea"/>
                        <a:cs typeface="+mn-cs"/>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noFill/>
                  </a:tcPr>
                </a:tc>
                <a:tc>
                  <a:txBody>
                    <a:bodyPr/>
                    <a:lstStyle/>
                    <a:p>
                      <a:pPr marL="0" marR="0" lvl="0" indent="0" algn="ctr" defTabSz="731520" rtl="0" eaLnBrk="1" fontAlgn="auto" latinLnBrk="0" hangingPunct="1">
                        <a:lnSpc>
                          <a:spcPct val="100000"/>
                        </a:lnSpc>
                        <a:spcBef>
                          <a:spcPts val="0"/>
                        </a:spcBef>
                        <a:spcAft>
                          <a:spcPts val="0"/>
                        </a:spcAft>
                        <a:buClrTx/>
                        <a:buSzTx/>
                        <a:buFontTx/>
                        <a:buNone/>
                        <a:tabLst/>
                        <a:defRPr/>
                      </a:pPr>
                      <a:endParaRPr kumimoji="0" lang="en-US" sz="1440" b="0" i="0" u="none" strike="noStrike" kern="1200" cap="none" spc="0" normalizeH="0" baseline="0" noProof="0" dirty="0">
                        <a:ln>
                          <a:noFill/>
                        </a:ln>
                        <a:solidFill>
                          <a:prstClr val="black"/>
                        </a:solidFill>
                        <a:effectLst/>
                        <a:uLnTx/>
                        <a:uFillTx/>
                        <a:latin typeface="KG Primary Penmanship 2" panose="02000506000000020003" pitchFamily="2" charset="77"/>
                        <a:ea typeface="+mn-ea"/>
                        <a:cs typeface="+mn-cs"/>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noFill/>
                  </a:tcPr>
                </a:tc>
                <a:tc>
                  <a:txBody>
                    <a:bodyPr/>
                    <a:lstStyle/>
                    <a:p>
                      <a:pPr marL="0" marR="0" lvl="0" indent="0" algn="ctr" defTabSz="731520" rtl="0" eaLnBrk="1" fontAlgn="auto" latinLnBrk="0" hangingPunct="1">
                        <a:lnSpc>
                          <a:spcPct val="100000"/>
                        </a:lnSpc>
                        <a:spcBef>
                          <a:spcPts val="0"/>
                        </a:spcBef>
                        <a:spcAft>
                          <a:spcPts val="0"/>
                        </a:spcAft>
                        <a:buClrTx/>
                        <a:buSzTx/>
                        <a:buFontTx/>
                        <a:buNone/>
                        <a:tabLst/>
                        <a:defRPr/>
                      </a:pPr>
                      <a:endParaRPr kumimoji="0" lang="en-US" sz="1440" b="0" i="0" u="none" strike="noStrike" kern="1200" cap="none" spc="0" normalizeH="0" baseline="0" noProof="0" dirty="0">
                        <a:ln>
                          <a:noFill/>
                        </a:ln>
                        <a:solidFill>
                          <a:prstClr val="black"/>
                        </a:solidFill>
                        <a:effectLst/>
                        <a:uLnTx/>
                        <a:uFillTx/>
                        <a:latin typeface="KG Primary Penmanship 2" panose="02000506000000020003" pitchFamily="2" charset="77"/>
                        <a:ea typeface="+mn-ea"/>
                        <a:cs typeface="+mn-cs"/>
                      </a:endParaRPr>
                    </a:p>
                  </a:txBody>
                  <a:tcPr anchor="ct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381208140"/>
                  </a:ext>
                </a:extLst>
              </a:tr>
            </a:tbl>
          </a:graphicData>
        </a:graphic>
      </p:graphicFrame>
      <p:sp>
        <p:nvSpPr>
          <p:cNvPr id="67" name="Rounded Rectangle 66">
            <a:extLst>
              <a:ext uri="{FF2B5EF4-FFF2-40B4-BE49-F238E27FC236}">
                <a16:creationId xmlns:a16="http://schemas.microsoft.com/office/drawing/2014/main" id="{27DB1CE5-FE7A-7C44-AC1B-C262319AF9A4}"/>
              </a:ext>
            </a:extLst>
          </p:cNvPr>
          <p:cNvSpPr/>
          <p:nvPr/>
        </p:nvSpPr>
        <p:spPr>
          <a:xfrm>
            <a:off x="1892968" y="6492140"/>
            <a:ext cx="5235856" cy="2922042"/>
          </a:xfrm>
          <a:prstGeom prst="roundRect">
            <a:avLst>
              <a:gd name="adj" fmla="val 6662"/>
            </a:avLst>
          </a:prstGeom>
          <a:noFill/>
          <a:ln w="38100"/>
        </p:spPr>
        <p:style>
          <a:lnRef idx="2">
            <a:schemeClr val="dk1"/>
          </a:lnRef>
          <a:fillRef idx="1">
            <a:schemeClr val="lt1"/>
          </a:fillRef>
          <a:effectRef idx="0">
            <a:schemeClr val="dk1"/>
          </a:effectRef>
          <a:fontRef idx="minor">
            <a:schemeClr val="dk1"/>
          </a:fontRef>
        </p:style>
        <p:txBody>
          <a:bodyPr anchor="ctr"/>
          <a:lstStyle/>
          <a:p>
            <a:pPr algn="ctr" eaLnBrk="1" hangingPunct="1">
              <a:defRPr/>
            </a:pPr>
            <a:endParaRPr lang="en-US" dirty="0"/>
          </a:p>
        </p:txBody>
      </p:sp>
      <p:sp>
        <p:nvSpPr>
          <p:cNvPr id="68" name="Pentagon 67">
            <a:extLst>
              <a:ext uri="{FF2B5EF4-FFF2-40B4-BE49-F238E27FC236}">
                <a16:creationId xmlns:a16="http://schemas.microsoft.com/office/drawing/2014/main" id="{7FB42E52-A521-EA41-BB13-11A0D6680BCF}"/>
              </a:ext>
            </a:extLst>
          </p:cNvPr>
          <p:cNvSpPr/>
          <p:nvPr/>
        </p:nvSpPr>
        <p:spPr>
          <a:xfrm>
            <a:off x="1892967" y="6723613"/>
            <a:ext cx="5225691" cy="387350"/>
          </a:xfrm>
          <a:prstGeom prst="homePlate">
            <a:avLst>
              <a:gd name="adj" fmla="val 0"/>
            </a:avLst>
          </a:prstGeom>
          <a:solidFill>
            <a:schemeClr val="tx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US" sz="2000" dirty="0">
                <a:latin typeface="KG Primary Penmanship 2" panose="02000506000000020003" pitchFamily="2" charset="77"/>
              </a:rPr>
              <a:t>What We’re Learning This Week</a:t>
            </a:r>
          </a:p>
        </p:txBody>
      </p:sp>
      <p:sp>
        <p:nvSpPr>
          <p:cNvPr id="25" name="Rounded Rectangle 24">
            <a:extLst>
              <a:ext uri="{FF2B5EF4-FFF2-40B4-BE49-F238E27FC236}">
                <a16:creationId xmlns:a16="http://schemas.microsoft.com/office/drawing/2014/main" id="{528E6B09-7EAE-BB4E-8C8B-3AE17193CAF7}"/>
              </a:ext>
            </a:extLst>
          </p:cNvPr>
          <p:cNvSpPr/>
          <p:nvPr/>
        </p:nvSpPr>
        <p:spPr>
          <a:xfrm>
            <a:off x="200292" y="2412769"/>
            <a:ext cx="3327115" cy="2238836"/>
          </a:xfrm>
          <a:prstGeom prst="roundRect">
            <a:avLst>
              <a:gd name="adj" fmla="val 6993"/>
            </a:avLst>
          </a:prstGeom>
          <a:noFill/>
          <a:ln w="38100"/>
        </p:spPr>
        <p:style>
          <a:lnRef idx="2">
            <a:schemeClr val="dk1"/>
          </a:lnRef>
          <a:fillRef idx="1">
            <a:schemeClr val="lt1"/>
          </a:fillRef>
          <a:effectRef idx="0">
            <a:schemeClr val="dk1"/>
          </a:effectRef>
          <a:fontRef idx="minor">
            <a:schemeClr val="dk1"/>
          </a:fontRef>
        </p:style>
        <p:txBody>
          <a:bodyPr anchor="ctr"/>
          <a:lstStyle/>
          <a:p>
            <a:pPr algn="ctr" eaLnBrk="1" hangingPunct="1">
              <a:defRPr/>
            </a:pPr>
            <a:endParaRPr lang="en-US" dirty="0"/>
          </a:p>
        </p:txBody>
      </p:sp>
      <p:sp>
        <p:nvSpPr>
          <p:cNvPr id="2" name="Rectangle 1">
            <a:extLst>
              <a:ext uri="{FF2B5EF4-FFF2-40B4-BE49-F238E27FC236}">
                <a16:creationId xmlns:a16="http://schemas.microsoft.com/office/drawing/2014/main" id="{635DFB6B-5DD3-3E48-A3E8-6F42BE6900CE}"/>
              </a:ext>
            </a:extLst>
          </p:cNvPr>
          <p:cNvSpPr/>
          <p:nvPr/>
        </p:nvSpPr>
        <p:spPr>
          <a:xfrm>
            <a:off x="69422" y="43794"/>
            <a:ext cx="7193280" cy="9513761"/>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37722514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TextBox 1">
            <a:extLst>
              <a:ext uri="{FF2B5EF4-FFF2-40B4-BE49-F238E27FC236}">
                <a16:creationId xmlns:a16="http://schemas.microsoft.com/office/drawing/2014/main" id="{8895DECD-F358-5248-87A6-76D9AB8E9E39}"/>
              </a:ext>
            </a:extLst>
          </p:cNvPr>
          <p:cNvSpPr txBox="1">
            <a:spLocks noChangeArrowheads="1"/>
          </p:cNvSpPr>
          <p:nvPr/>
        </p:nvSpPr>
        <p:spPr bwMode="auto">
          <a:xfrm>
            <a:off x="124867" y="139085"/>
            <a:ext cx="4798930" cy="135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lnSpc>
                <a:spcPts val="4760"/>
              </a:lnSpc>
              <a:spcBef>
                <a:spcPct val="0"/>
              </a:spcBef>
              <a:buFontTx/>
              <a:buNone/>
            </a:pPr>
            <a:r>
              <a:rPr lang="en-US" altLang="en-US" sz="4800" b="1" dirty="0">
                <a:latin typeface="KG Primary Penmanship 2" panose="02000506000000020003" pitchFamily="2" charset="77"/>
              </a:rPr>
              <a:t>Our </a:t>
            </a:r>
            <a:r>
              <a:rPr lang="en-US" altLang="en-US" sz="4800" b="1" dirty="0">
                <a:latin typeface="Avenir Book" panose="02000503020000020003" pitchFamily="2" charset="0"/>
              </a:rPr>
              <a:t>__</a:t>
            </a:r>
            <a:r>
              <a:rPr lang="en-US" altLang="en-US" sz="4800" b="1" dirty="0">
                <a:latin typeface="KG Primary Penmanship 2" panose="02000506000000020003" pitchFamily="2" charset="77"/>
              </a:rPr>
              <a:t> Grade</a:t>
            </a:r>
          </a:p>
          <a:p>
            <a:pPr algn="ctr" eaLnBrk="1" hangingPunct="1">
              <a:lnSpc>
                <a:spcPts val="4760"/>
              </a:lnSpc>
              <a:spcBef>
                <a:spcPct val="0"/>
              </a:spcBef>
              <a:buFontTx/>
              <a:buNone/>
            </a:pPr>
            <a:r>
              <a:rPr lang="en-US" altLang="en-US" sz="4800" b="1" dirty="0">
                <a:latin typeface="KG Primary Penmanship 2" panose="02000506000000020003" pitchFamily="2" charset="77"/>
              </a:rPr>
              <a:t>Classroom News</a:t>
            </a:r>
          </a:p>
        </p:txBody>
      </p:sp>
      <p:sp>
        <p:nvSpPr>
          <p:cNvPr id="18" name="TextBox 3">
            <a:extLst>
              <a:ext uri="{FF2B5EF4-FFF2-40B4-BE49-F238E27FC236}">
                <a16:creationId xmlns:a16="http://schemas.microsoft.com/office/drawing/2014/main" id="{4A6F971E-1617-E443-B4D7-2CAB6E69C04D}"/>
              </a:ext>
            </a:extLst>
          </p:cNvPr>
          <p:cNvSpPr txBox="1">
            <a:spLocks noChangeArrowheads="1"/>
          </p:cNvSpPr>
          <p:nvPr/>
        </p:nvSpPr>
        <p:spPr bwMode="auto">
          <a:xfrm>
            <a:off x="1942" y="1839155"/>
            <a:ext cx="7315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400" dirty="0">
                <a:solidFill>
                  <a:srgbClr val="000000"/>
                </a:solidFill>
                <a:latin typeface="KG Primary Penmanship 2" panose="02000506000000020003" pitchFamily="2" charset="77"/>
              </a:rPr>
              <a:t>Email: {teacher’s email address}</a:t>
            </a:r>
          </a:p>
          <a:p>
            <a:pPr algn="ctr" eaLnBrk="1" hangingPunct="1">
              <a:spcBef>
                <a:spcPct val="0"/>
              </a:spcBef>
              <a:buFontTx/>
              <a:buNone/>
            </a:pPr>
            <a:r>
              <a:rPr lang="en-US" altLang="en-US" sz="1400" dirty="0">
                <a:solidFill>
                  <a:srgbClr val="000000"/>
                </a:solidFill>
                <a:latin typeface="KG Primary Penmanship 2" panose="02000506000000020003" pitchFamily="2" charset="77"/>
              </a:rPr>
              <a:t>Twitter: @twitteraccount		Website: classwebsite.com</a:t>
            </a:r>
          </a:p>
        </p:txBody>
      </p:sp>
      <p:sp>
        <p:nvSpPr>
          <p:cNvPr id="41" name="Rounded Rectangle 40">
            <a:extLst>
              <a:ext uri="{FF2B5EF4-FFF2-40B4-BE49-F238E27FC236}">
                <a16:creationId xmlns:a16="http://schemas.microsoft.com/office/drawing/2014/main" id="{C2C4D6D9-A17F-1848-9B0D-B57BA87849F6}"/>
              </a:ext>
            </a:extLst>
          </p:cNvPr>
          <p:cNvSpPr/>
          <p:nvPr/>
        </p:nvSpPr>
        <p:spPr>
          <a:xfrm>
            <a:off x="3820451" y="2412769"/>
            <a:ext cx="3324701" cy="2238836"/>
          </a:xfrm>
          <a:prstGeom prst="roundRect">
            <a:avLst>
              <a:gd name="adj" fmla="val 6993"/>
            </a:avLst>
          </a:prstGeom>
          <a:noFill/>
          <a:ln w="38100"/>
        </p:spPr>
        <p:style>
          <a:lnRef idx="2">
            <a:schemeClr val="dk1"/>
          </a:lnRef>
          <a:fillRef idx="1">
            <a:schemeClr val="lt1"/>
          </a:fillRef>
          <a:effectRef idx="0">
            <a:schemeClr val="dk1"/>
          </a:effectRef>
          <a:fontRef idx="minor">
            <a:schemeClr val="dk1"/>
          </a:fontRef>
        </p:style>
        <p:txBody>
          <a:bodyPr anchor="ctr"/>
          <a:lstStyle/>
          <a:p>
            <a:pPr algn="ctr" eaLnBrk="1" hangingPunct="1">
              <a:defRPr/>
            </a:pPr>
            <a:endParaRPr lang="en-US" dirty="0"/>
          </a:p>
        </p:txBody>
      </p:sp>
      <p:sp>
        <p:nvSpPr>
          <p:cNvPr id="44" name="Pentagon 43">
            <a:extLst>
              <a:ext uri="{FF2B5EF4-FFF2-40B4-BE49-F238E27FC236}">
                <a16:creationId xmlns:a16="http://schemas.microsoft.com/office/drawing/2014/main" id="{F74812C2-8EEF-684B-9A1B-33414AAFDB76}"/>
              </a:ext>
            </a:extLst>
          </p:cNvPr>
          <p:cNvSpPr/>
          <p:nvPr/>
        </p:nvSpPr>
        <p:spPr>
          <a:xfrm>
            <a:off x="3833504" y="2605404"/>
            <a:ext cx="3311648" cy="387350"/>
          </a:xfrm>
          <a:prstGeom prst="homePlate">
            <a:avLst>
              <a:gd name="adj" fmla="val 0"/>
            </a:avLst>
          </a:prstGeom>
          <a:solidFill>
            <a:schemeClr val="tx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US" sz="2000" dirty="0">
                <a:latin typeface="KG Primary Penmanship 2" panose="02000506000000020003" pitchFamily="2" charset="77"/>
              </a:rPr>
              <a:t>Reminders</a:t>
            </a:r>
          </a:p>
        </p:txBody>
      </p:sp>
      <p:sp>
        <p:nvSpPr>
          <p:cNvPr id="47" name="TextBox 13">
            <a:extLst>
              <a:ext uri="{FF2B5EF4-FFF2-40B4-BE49-F238E27FC236}">
                <a16:creationId xmlns:a16="http://schemas.microsoft.com/office/drawing/2014/main" id="{70DDA4B4-8E28-7C4B-A458-FF1EF187988B}"/>
              </a:ext>
            </a:extLst>
          </p:cNvPr>
          <p:cNvSpPr txBox="1">
            <a:spLocks noChangeArrowheads="1"/>
          </p:cNvSpPr>
          <p:nvPr/>
        </p:nvSpPr>
        <p:spPr bwMode="auto">
          <a:xfrm>
            <a:off x="3928572" y="3076607"/>
            <a:ext cx="299020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dirty="0">
                <a:latin typeface="KG Primary Penmanship 2" panose="02000506000000020003" pitchFamily="2" charset="77"/>
              </a:rPr>
              <a:t>Text</a:t>
            </a:r>
          </a:p>
        </p:txBody>
      </p:sp>
      <p:sp>
        <p:nvSpPr>
          <p:cNvPr id="60" name="Pentagon 59">
            <a:extLst>
              <a:ext uri="{FF2B5EF4-FFF2-40B4-BE49-F238E27FC236}">
                <a16:creationId xmlns:a16="http://schemas.microsoft.com/office/drawing/2014/main" id="{93261D0B-A158-9641-8171-9D61CCF7B826}"/>
              </a:ext>
            </a:extLst>
          </p:cNvPr>
          <p:cNvSpPr/>
          <p:nvPr/>
        </p:nvSpPr>
        <p:spPr>
          <a:xfrm>
            <a:off x="200291" y="2605404"/>
            <a:ext cx="3307327" cy="387350"/>
          </a:xfrm>
          <a:prstGeom prst="homePlate">
            <a:avLst>
              <a:gd name="adj" fmla="val 0"/>
            </a:avLst>
          </a:prstGeom>
          <a:solidFill>
            <a:schemeClr val="tx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US" sz="2000" dirty="0">
                <a:latin typeface="KG Primary Penmanship 2" panose="02000506000000020003" pitchFamily="2" charset="77"/>
              </a:rPr>
              <a:t>Important Dates</a:t>
            </a:r>
          </a:p>
        </p:txBody>
      </p:sp>
      <p:sp>
        <p:nvSpPr>
          <p:cNvPr id="61" name="TextBox 13">
            <a:extLst>
              <a:ext uri="{FF2B5EF4-FFF2-40B4-BE49-F238E27FC236}">
                <a16:creationId xmlns:a16="http://schemas.microsoft.com/office/drawing/2014/main" id="{22AD7286-32B2-4145-8D84-C6AC7DC8BBAE}"/>
              </a:ext>
            </a:extLst>
          </p:cNvPr>
          <p:cNvSpPr txBox="1">
            <a:spLocks noChangeArrowheads="1"/>
          </p:cNvSpPr>
          <p:nvPr/>
        </p:nvSpPr>
        <p:spPr bwMode="auto">
          <a:xfrm>
            <a:off x="310283" y="3076607"/>
            <a:ext cx="316346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dirty="0">
                <a:latin typeface="KG Primary Penmanship 2" panose="02000506000000020003" pitchFamily="2" charset="77"/>
              </a:rPr>
              <a:t>Text</a:t>
            </a:r>
          </a:p>
        </p:txBody>
      </p:sp>
      <p:sp>
        <p:nvSpPr>
          <p:cNvPr id="62" name="Rounded Rectangle 61">
            <a:extLst>
              <a:ext uri="{FF2B5EF4-FFF2-40B4-BE49-F238E27FC236}">
                <a16:creationId xmlns:a16="http://schemas.microsoft.com/office/drawing/2014/main" id="{A427C07E-575B-B948-8802-88A5ADD8DC09}"/>
              </a:ext>
            </a:extLst>
          </p:cNvPr>
          <p:cNvSpPr/>
          <p:nvPr/>
        </p:nvSpPr>
        <p:spPr>
          <a:xfrm>
            <a:off x="186376" y="4807113"/>
            <a:ext cx="6942448" cy="1784495"/>
          </a:xfrm>
          <a:prstGeom prst="roundRect">
            <a:avLst>
              <a:gd name="adj" fmla="val 6662"/>
            </a:avLst>
          </a:prstGeom>
          <a:noFill/>
          <a:ln w="38100"/>
        </p:spPr>
        <p:style>
          <a:lnRef idx="2">
            <a:schemeClr val="dk1"/>
          </a:lnRef>
          <a:fillRef idx="1">
            <a:schemeClr val="lt1"/>
          </a:fillRef>
          <a:effectRef idx="0">
            <a:schemeClr val="dk1"/>
          </a:effectRef>
          <a:fontRef idx="minor">
            <a:schemeClr val="dk1"/>
          </a:fontRef>
        </p:style>
        <p:txBody>
          <a:bodyPr anchor="ctr"/>
          <a:lstStyle/>
          <a:p>
            <a:pPr algn="ctr" eaLnBrk="1" hangingPunct="1">
              <a:defRPr/>
            </a:pPr>
            <a:endParaRPr lang="en-US" dirty="0"/>
          </a:p>
        </p:txBody>
      </p:sp>
      <p:sp>
        <p:nvSpPr>
          <p:cNvPr id="63" name="Pentagon 62">
            <a:extLst>
              <a:ext uri="{FF2B5EF4-FFF2-40B4-BE49-F238E27FC236}">
                <a16:creationId xmlns:a16="http://schemas.microsoft.com/office/drawing/2014/main" id="{45F8C141-AD85-F04B-93A6-06374A8438B6}"/>
              </a:ext>
            </a:extLst>
          </p:cNvPr>
          <p:cNvSpPr/>
          <p:nvPr/>
        </p:nvSpPr>
        <p:spPr>
          <a:xfrm>
            <a:off x="200293" y="5006871"/>
            <a:ext cx="6928531" cy="387350"/>
          </a:xfrm>
          <a:prstGeom prst="homePlate">
            <a:avLst>
              <a:gd name="adj" fmla="val 0"/>
            </a:avLst>
          </a:prstGeom>
          <a:solidFill>
            <a:schemeClr val="tx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US" sz="2000" dirty="0">
                <a:latin typeface="KG Primary Penmanship 2" panose="02000506000000020003" pitchFamily="2" charset="77"/>
              </a:rPr>
              <a:t>Supporting Your Student at Home</a:t>
            </a:r>
          </a:p>
        </p:txBody>
      </p:sp>
      <p:graphicFrame>
        <p:nvGraphicFramePr>
          <p:cNvPr id="65" name="Table 64">
            <a:extLst>
              <a:ext uri="{FF2B5EF4-FFF2-40B4-BE49-F238E27FC236}">
                <a16:creationId xmlns:a16="http://schemas.microsoft.com/office/drawing/2014/main" id="{C9F26E1B-2903-1140-8AA0-EEB53B4526F9}"/>
              </a:ext>
            </a:extLst>
          </p:cNvPr>
          <p:cNvGraphicFramePr>
            <a:graphicFrameLocks noGrp="1"/>
          </p:cNvGraphicFramePr>
          <p:nvPr>
            <p:extLst>
              <p:ext uri="{D42A27DB-BD31-4B8C-83A1-F6EECF244321}">
                <p14:modId xmlns:p14="http://schemas.microsoft.com/office/powerpoint/2010/main" val="2297390901"/>
              </p:ext>
            </p:extLst>
          </p:nvPr>
        </p:nvGraphicFramePr>
        <p:xfrm>
          <a:off x="2111829" y="7422239"/>
          <a:ext cx="4895440" cy="1847016"/>
        </p:xfrm>
        <a:graphic>
          <a:graphicData uri="http://schemas.openxmlformats.org/drawingml/2006/table">
            <a:tbl>
              <a:tblPr firstRow="1" bandRow="1">
                <a:tableStyleId>{5C22544A-7EE6-4342-B048-85BDC9FD1C3A}</a:tableStyleId>
              </a:tblPr>
              <a:tblGrid>
                <a:gridCol w="1223860">
                  <a:extLst>
                    <a:ext uri="{9D8B030D-6E8A-4147-A177-3AD203B41FA5}">
                      <a16:colId xmlns:a16="http://schemas.microsoft.com/office/drawing/2014/main" val="1844060447"/>
                    </a:ext>
                  </a:extLst>
                </a:gridCol>
                <a:gridCol w="1223860">
                  <a:extLst>
                    <a:ext uri="{9D8B030D-6E8A-4147-A177-3AD203B41FA5}">
                      <a16:colId xmlns:a16="http://schemas.microsoft.com/office/drawing/2014/main" val="3388926743"/>
                    </a:ext>
                  </a:extLst>
                </a:gridCol>
                <a:gridCol w="1223860">
                  <a:extLst>
                    <a:ext uri="{9D8B030D-6E8A-4147-A177-3AD203B41FA5}">
                      <a16:colId xmlns:a16="http://schemas.microsoft.com/office/drawing/2014/main" val="818505991"/>
                    </a:ext>
                  </a:extLst>
                </a:gridCol>
                <a:gridCol w="1223860">
                  <a:extLst>
                    <a:ext uri="{9D8B030D-6E8A-4147-A177-3AD203B41FA5}">
                      <a16:colId xmlns:a16="http://schemas.microsoft.com/office/drawing/2014/main" val="4114050771"/>
                    </a:ext>
                  </a:extLst>
                </a:gridCol>
              </a:tblGrid>
              <a:tr h="334035">
                <a:tc>
                  <a:txBody>
                    <a:bodyPr/>
                    <a:lstStyle/>
                    <a:p>
                      <a:pPr algn="ctr"/>
                      <a:r>
                        <a:rPr lang="en-US" b="0" u="sng" dirty="0">
                          <a:solidFill>
                            <a:schemeClr val="tx1"/>
                          </a:solidFill>
                          <a:latin typeface="KG Primary Penmanship 2" panose="02000506000000020003" pitchFamily="2" charset="77"/>
                        </a:rPr>
                        <a:t>Reading</a:t>
                      </a:r>
                    </a:p>
                  </a:txBody>
                  <a:tcPr anchor="ctr">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noFill/>
                  </a:tcPr>
                </a:tc>
                <a:tc>
                  <a:txBody>
                    <a:bodyPr/>
                    <a:lstStyle/>
                    <a:p>
                      <a:pPr marL="0" marR="0" lvl="0" indent="0" algn="ctr" defTabSz="731520" rtl="0" eaLnBrk="1" fontAlgn="auto" latinLnBrk="0" hangingPunct="1">
                        <a:lnSpc>
                          <a:spcPct val="100000"/>
                        </a:lnSpc>
                        <a:spcBef>
                          <a:spcPts val="0"/>
                        </a:spcBef>
                        <a:spcAft>
                          <a:spcPts val="0"/>
                        </a:spcAft>
                        <a:buClrTx/>
                        <a:buSzTx/>
                        <a:buFontTx/>
                        <a:buNone/>
                        <a:tabLst/>
                        <a:defRPr/>
                      </a:pPr>
                      <a:r>
                        <a:rPr kumimoji="0" lang="en-US" sz="1440" b="0" i="0" u="sng" strike="noStrike" kern="1200" cap="none" spc="0" normalizeH="0" baseline="0" noProof="0" dirty="0">
                          <a:ln>
                            <a:noFill/>
                          </a:ln>
                          <a:solidFill>
                            <a:prstClr val="black"/>
                          </a:solidFill>
                          <a:effectLst/>
                          <a:uLnTx/>
                          <a:uFillTx/>
                          <a:latin typeface="KG Primary Penmanship 2" panose="02000506000000020003" pitchFamily="2" charset="77"/>
                          <a:ea typeface="+mn-ea"/>
                          <a:cs typeface="+mn-cs"/>
                        </a:rPr>
                        <a:t>Math</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noFill/>
                  </a:tcPr>
                </a:tc>
                <a:tc>
                  <a:txBody>
                    <a:bodyPr/>
                    <a:lstStyle/>
                    <a:p>
                      <a:pPr marL="0" marR="0" lvl="0" indent="0" algn="ctr" defTabSz="731520" rtl="0" eaLnBrk="1" fontAlgn="auto" latinLnBrk="0" hangingPunct="1">
                        <a:lnSpc>
                          <a:spcPct val="100000"/>
                        </a:lnSpc>
                        <a:spcBef>
                          <a:spcPts val="0"/>
                        </a:spcBef>
                        <a:spcAft>
                          <a:spcPts val="0"/>
                        </a:spcAft>
                        <a:buClrTx/>
                        <a:buSzTx/>
                        <a:buFontTx/>
                        <a:buNone/>
                        <a:tabLst/>
                        <a:defRPr/>
                      </a:pPr>
                      <a:r>
                        <a:rPr kumimoji="0" lang="en-US" sz="1440" b="0" i="0" u="sng" strike="noStrike" kern="1200" cap="none" spc="0" normalizeH="0" baseline="0" noProof="0" dirty="0">
                          <a:ln>
                            <a:noFill/>
                          </a:ln>
                          <a:solidFill>
                            <a:prstClr val="black"/>
                          </a:solidFill>
                          <a:effectLst/>
                          <a:uLnTx/>
                          <a:uFillTx/>
                          <a:latin typeface="KG Primary Penmanship 2" panose="02000506000000020003" pitchFamily="2" charset="77"/>
                          <a:ea typeface="+mn-ea"/>
                          <a:cs typeface="+mn-cs"/>
                        </a:rPr>
                        <a:t>Science</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noFill/>
                  </a:tcPr>
                </a:tc>
                <a:tc>
                  <a:txBody>
                    <a:bodyPr/>
                    <a:lstStyle/>
                    <a:p>
                      <a:pPr marL="0" marR="0" lvl="0" indent="0" algn="ctr" defTabSz="731520" rtl="0" eaLnBrk="1" fontAlgn="auto" latinLnBrk="0" hangingPunct="1">
                        <a:lnSpc>
                          <a:spcPct val="100000"/>
                        </a:lnSpc>
                        <a:spcBef>
                          <a:spcPts val="0"/>
                        </a:spcBef>
                        <a:spcAft>
                          <a:spcPts val="0"/>
                        </a:spcAft>
                        <a:buClrTx/>
                        <a:buSzTx/>
                        <a:buFontTx/>
                        <a:buNone/>
                        <a:tabLst/>
                        <a:defRPr/>
                      </a:pPr>
                      <a:r>
                        <a:rPr kumimoji="0" lang="en-US" sz="1440" b="0" i="0" u="sng" strike="noStrike" kern="1200" cap="none" spc="0" normalizeH="0" baseline="0" noProof="0" dirty="0">
                          <a:ln>
                            <a:noFill/>
                          </a:ln>
                          <a:solidFill>
                            <a:prstClr val="black"/>
                          </a:solidFill>
                          <a:effectLst/>
                          <a:uLnTx/>
                          <a:uFillTx/>
                          <a:latin typeface="KG Primary Penmanship 2" panose="02000506000000020003" pitchFamily="2" charset="77"/>
                          <a:ea typeface="+mn-ea"/>
                          <a:cs typeface="+mn-cs"/>
                        </a:rPr>
                        <a:t>Social Studies</a:t>
                      </a:r>
                    </a:p>
                  </a:txBody>
                  <a:tcPr anchor="ctr">
                    <a:lnL w="28575"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32637261"/>
                  </a:ext>
                </a:extLst>
              </a:tr>
              <a:tr h="1512981">
                <a:tc>
                  <a:txBody>
                    <a:bodyPr/>
                    <a:lstStyle/>
                    <a:p>
                      <a:pPr algn="ctr"/>
                      <a:endParaRPr lang="en-US" b="0" dirty="0">
                        <a:solidFill>
                          <a:schemeClr val="tx1"/>
                        </a:solidFill>
                        <a:latin typeface="KG Primary Penmanship 2" panose="02000506000000020003" pitchFamily="2" charset="77"/>
                      </a:endParaRPr>
                    </a:p>
                    <a:p>
                      <a:pPr algn="ctr"/>
                      <a:endParaRPr lang="en-US" b="0" dirty="0">
                        <a:solidFill>
                          <a:schemeClr val="tx1"/>
                        </a:solidFill>
                        <a:latin typeface="KG Primary Penmanship 2" panose="02000506000000020003" pitchFamily="2" charset="77"/>
                      </a:endParaRPr>
                    </a:p>
                    <a:p>
                      <a:pPr algn="ctr"/>
                      <a:endParaRPr lang="en-US" b="0" dirty="0">
                        <a:solidFill>
                          <a:schemeClr val="tx1"/>
                        </a:solidFill>
                        <a:latin typeface="KG Primary Penmanship 2" panose="02000506000000020003" pitchFamily="2" charset="77"/>
                      </a:endParaRPr>
                    </a:p>
                    <a:p>
                      <a:pPr algn="ctr"/>
                      <a:endParaRPr lang="en-US" b="0" dirty="0">
                        <a:solidFill>
                          <a:schemeClr val="tx1"/>
                        </a:solidFill>
                        <a:latin typeface="KG Primary Penmanship 2" panose="02000506000000020003" pitchFamily="2" charset="77"/>
                      </a:endParaRPr>
                    </a:p>
                    <a:p>
                      <a:pPr algn="ctr"/>
                      <a:endParaRPr lang="en-US" b="0" dirty="0">
                        <a:solidFill>
                          <a:schemeClr val="tx1"/>
                        </a:solidFill>
                        <a:latin typeface="KG Primary Penmanship 2" panose="02000506000000020003" pitchFamily="2" charset="77"/>
                      </a:endParaRPr>
                    </a:p>
                    <a:p>
                      <a:pPr algn="ctr"/>
                      <a:endParaRPr lang="en-US" b="0" dirty="0">
                        <a:solidFill>
                          <a:schemeClr val="tx1"/>
                        </a:solidFill>
                        <a:latin typeface="KG Primary Penmanship 2" panose="02000506000000020003" pitchFamily="2" charset="77"/>
                      </a:endParaRPr>
                    </a:p>
                  </a:txBody>
                  <a:tcPr anchor="ct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noFill/>
                  </a:tcPr>
                </a:tc>
                <a:tc>
                  <a:txBody>
                    <a:bodyPr/>
                    <a:lstStyle/>
                    <a:p>
                      <a:pPr marL="0" marR="0" lvl="0" indent="0" algn="ctr" defTabSz="731520" rtl="0" eaLnBrk="1" fontAlgn="auto" latinLnBrk="0" hangingPunct="1">
                        <a:lnSpc>
                          <a:spcPct val="100000"/>
                        </a:lnSpc>
                        <a:spcBef>
                          <a:spcPts val="0"/>
                        </a:spcBef>
                        <a:spcAft>
                          <a:spcPts val="0"/>
                        </a:spcAft>
                        <a:buClrTx/>
                        <a:buSzTx/>
                        <a:buFontTx/>
                        <a:buNone/>
                        <a:tabLst/>
                        <a:defRPr/>
                      </a:pPr>
                      <a:endParaRPr kumimoji="0" lang="en-US" sz="1440" b="0" i="0" u="none" strike="noStrike" kern="1200" cap="none" spc="0" normalizeH="0" baseline="0" noProof="0" dirty="0">
                        <a:ln>
                          <a:noFill/>
                        </a:ln>
                        <a:solidFill>
                          <a:prstClr val="black"/>
                        </a:solidFill>
                        <a:effectLst/>
                        <a:uLnTx/>
                        <a:uFillTx/>
                        <a:latin typeface="KG Primary Penmanship 2" panose="02000506000000020003" pitchFamily="2" charset="77"/>
                        <a:ea typeface="+mn-ea"/>
                        <a:cs typeface="+mn-cs"/>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noFill/>
                  </a:tcPr>
                </a:tc>
                <a:tc>
                  <a:txBody>
                    <a:bodyPr/>
                    <a:lstStyle/>
                    <a:p>
                      <a:pPr marL="0" marR="0" lvl="0" indent="0" algn="ctr" defTabSz="731520" rtl="0" eaLnBrk="1" fontAlgn="auto" latinLnBrk="0" hangingPunct="1">
                        <a:lnSpc>
                          <a:spcPct val="100000"/>
                        </a:lnSpc>
                        <a:spcBef>
                          <a:spcPts val="0"/>
                        </a:spcBef>
                        <a:spcAft>
                          <a:spcPts val="0"/>
                        </a:spcAft>
                        <a:buClrTx/>
                        <a:buSzTx/>
                        <a:buFontTx/>
                        <a:buNone/>
                        <a:tabLst/>
                        <a:defRPr/>
                      </a:pPr>
                      <a:endParaRPr kumimoji="0" lang="en-US" sz="1440" b="0" i="0" u="none" strike="noStrike" kern="1200" cap="none" spc="0" normalizeH="0" baseline="0" noProof="0" dirty="0">
                        <a:ln>
                          <a:noFill/>
                        </a:ln>
                        <a:solidFill>
                          <a:prstClr val="black"/>
                        </a:solidFill>
                        <a:effectLst/>
                        <a:uLnTx/>
                        <a:uFillTx/>
                        <a:latin typeface="KG Primary Penmanship 2" panose="02000506000000020003" pitchFamily="2" charset="77"/>
                        <a:ea typeface="+mn-ea"/>
                        <a:cs typeface="+mn-cs"/>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noFill/>
                  </a:tcPr>
                </a:tc>
                <a:tc>
                  <a:txBody>
                    <a:bodyPr/>
                    <a:lstStyle/>
                    <a:p>
                      <a:pPr marL="0" marR="0" lvl="0" indent="0" algn="ctr" defTabSz="731520" rtl="0" eaLnBrk="1" fontAlgn="auto" latinLnBrk="0" hangingPunct="1">
                        <a:lnSpc>
                          <a:spcPct val="100000"/>
                        </a:lnSpc>
                        <a:spcBef>
                          <a:spcPts val="0"/>
                        </a:spcBef>
                        <a:spcAft>
                          <a:spcPts val="0"/>
                        </a:spcAft>
                        <a:buClrTx/>
                        <a:buSzTx/>
                        <a:buFontTx/>
                        <a:buNone/>
                        <a:tabLst/>
                        <a:defRPr/>
                      </a:pPr>
                      <a:endParaRPr kumimoji="0" lang="en-US" sz="1440" b="0" i="0" u="none" strike="noStrike" kern="1200" cap="none" spc="0" normalizeH="0" baseline="0" noProof="0" dirty="0">
                        <a:ln>
                          <a:noFill/>
                        </a:ln>
                        <a:solidFill>
                          <a:prstClr val="black"/>
                        </a:solidFill>
                        <a:effectLst/>
                        <a:uLnTx/>
                        <a:uFillTx/>
                        <a:latin typeface="KG Primary Penmanship 2" panose="02000506000000020003" pitchFamily="2" charset="77"/>
                        <a:ea typeface="+mn-ea"/>
                        <a:cs typeface="+mn-cs"/>
                      </a:endParaRPr>
                    </a:p>
                  </a:txBody>
                  <a:tcPr anchor="ct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381208140"/>
                  </a:ext>
                </a:extLst>
              </a:tr>
            </a:tbl>
          </a:graphicData>
        </a:graphic>
      </p:graphicFrame>
      <p:sp>
        <p:nvSpPr>
          <p:cNvPr id="67" name="Rounded Rectangle 66">
            <a:extLst>
              <a:ext uri="{FF2B5EF4-FFF2-40B4-BE49-F238E27FC236}">
                <a16:creationId xmlns:a16="http://schemas.microsoft.com/office/drawing/2014/main" id="{27DB1CE5-FE7A-7C44-AC1B-C262319AF9A4}"/>
              </a:ext>
            </a:extLst>
          </p:cNvPr>
          <p:cNvSpPr/>
          <p:nvPr/>
        </p:nvSpPr>
        <p:spPr>
          <a:xfrm>
            <a:off x="2011680" y="6746412"/>
            <a:ext cx="5117144" cy="2667770"/>
          </a:xfrm>
          <a:prstGeom prst="roundRect">
            <a:avLst>
              <a:gd name="adj" fmla="val 6662"/>
            </a:avLst>
          </a:prstGeom>
          <a:noFill/>
          <a:ln w="38100"/>
        </p:spPr>
        <p:style>
          <a:lnRef idx="2">
            <a:schemeClr val="dk1"/>
          </a:lnRef>
          <a:fillRef idx="1">
            <a:schemeClr val="lt1"/>
          </a:fillRef>
          <a:effectRef idx="0">
            <a:schemeClr val="dk1"/>
          </a:effectRef>
          <a:fontRef idx="minor">
            <a:schemeClr val="dk1"/>
          </a:fontRef>
        </p:style>
        <p:txBody>
          <a:bodyPr anchor="ctr"/>
          <a:lstStyle/>
          <a:p>
            <a:pPr algn="ctr" eaLnBrk="1" hangingPunct="1">
              <a:defRPr/>
            </a:pPr>
            <a:endParaRPr lang="en-US" dirty="0"/>
          </a:p>
        </p:txBody>
      </p:sp>
      <p:sp>
        <p:nvSpPr>
          <p:cNvPr id="68" name="Pentagon 67">
            <a:extLst>
              <a:ext uri="{FF2B5EF4-FFF2-40B4-BE49-F238E27FC236}">
                <a16:creationId xmlns:a16="http://schemas.microsoft.com/office/drawing/2014/main" id="{7FB42E52-A521-EA41-BB13-11A0D6680BCF}"/>
              </a:ext>
            </a:extLst>
          </p:cNvPr>
          <p:cNvSpPr/>
          <p:nvPr/>
        </p:nvSpPr>
        <p:spPr>
          <a:xfrm>
            <a:off x="2001513" y="6932159"/>
            <a:ext cx="5117145" cy="387350"/>
          </a:xfrm>
          <a:prstGeom prst="homePlate">
            <a:avLst>
              <a:gd name="adj" fmla="val 0"/>
            </a:avLst>
          </a:prstGeom>
          <a:solidFill>
            <a:schemeClr val="tx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US" sz="2000" dirty="0">
                <a:latin typeface="KG Primary Penmanship 2" panose="02000506000000020003" pitchFamily="2" charset="77"/>
              </a:rPr>
              <a:t>What We’re Learning This Week</a:t>
            </a:r>
          </a:p>
        </p:txBody>
      </p:sp>
      <p:sp>
        <p:nvSpPr>
          <p:cNvPr id="25" name="Rounded Rectangle 24">
            <a:extLst>
              <a:ext uri="{FF2B5EF4-FFF2-40B4-BE49-F238E27FC236}">
                <a16:creationId xmlns:a16="http://schemas.microsoft.com/office/drawing/2014/main" id="{528E6B09-7EAE-BB4E-8C8B-3AE17193CAF7}"/>
              </a:ext>
            </a:extLst>
          </p:cNvPr>
          <p:cNvSpPr/>
          <p:nvPr/>
        </p:nvSpPr>
        <p:spPr>
          <a:xfrm>
            <a:off x="200292" y="2412769"/>
            <a:ext cx="3327115" cy="2238836"/>
          </a:xfrm>
          <a:prstGeom prst="roundRect">
            <a:avLst>
              <a:gd name="adj" fmla="val 6993"/>
            </a:avLst>
          </a:prstGeom>
          <a:noFill/>
          <a:ln w="38100"/>
        </p:spPr>
        <p:style>
          <a:lnRef idx="2">
            <a:schemeClr val="dk1"/>
          </a:lnRef>
          <a:fillRef idx="1">
            <a:schemeClr val="lt1"/>
          </a:fillRef>
          <a:effectRef idx="0">
            <a:schemeClr val="dk1"/>
          </a:effectRef>
          <a:fontRef idx="minor">
            <a:schemeClr val="dk1"/>
          </a:fontRef>
        </p:style>
        <p:txBody>
          <a:bodyPr anchor="ctr"/>
          <a:lstStyle/>
          <a:p>
            <a:pPr algn="ctr" eaLnBrk="1" hangingPunct="1">
              <a:defRPr/>
            </a:pPr>
            <a:endParaRPr lang="en-US" dirty="0"/>
          </a:p>
        </p:txBody>
      </p:sp>
      <p:sp>
        <p:nvSpPr>
          <p:cNvPr id="15" name="Rectangle 14">
            <a:extLst>
              <a:ext uri="{FF2B5EF4-FFF2-40B4-BE49-F238E27FC236}">
                <a16:creationId xmlns:a16="http://schemas.microsoft.com/office/drawing/2014/main" id="{637CF0A0-D13C-A949-A9D0-2EDB95A78DA9}"/>
              </a:ext>
            </a:extLst>
          </p:cNvPr>
          <p:cNvSpPr/>
          <p:nvPr/>
        </p:nvSpPr>
        <p:spPr>
          <a:xfrm>
            <a:off x="100669" y="1544273"/>
            <a:ext cx="7128779" cy="296266"/>
          </a:xfrm>
          <a:prstGeom prst="rect">
            <a:avLst/>
          </a:prstGeom>
          <a:solidFill>
            <a:schemeClr val="tx1"/>
          </a:solidFill>
          <a:ln w="57150">
            <a:solidFill>
              <a:schemeClr val="tx1"/>
            </a:solidFill>
          </a:ln>
        </p:spPr>
        <p:style>
          <a:lnRef idx="2">
            <a:schemeClr val="dk1"/>
          </a:lnRef>
          <a:fillRef idx="1">
            <a:schemeClr val="lt1"/>
          </a:fillRef>
          <a:effectRef idx="0">
            <a:schemeClr val="dk1"/>
          </a:effectRef>
          <a:fontRef idx="minor">
            <a:schemeClr val="dk1"/>
          </a:fontRef>
        </p:style>
        <p:txBody>
          <a:bodyPr anchor="ctr"/>
          <a:lstStyle/>
          <a:p>
            <a:pPr algn="ctr">
              <a:spcBef>
                <a:spcPct val="0"/>
              </a:spcBef>
            </a:pPr>
            <a:r>
              <a:rPr lang="en-US" altLang="en-US" sz="2000" dirty="0">
                <a:solidFill>
                  <a:schemeClr val="bg1"/>
                </a:solidFill>
                <a:latin typeface="KG Primary Penmanship 2" panose="02000506000000020003" pitchFamily="2" charset="77"/>
              </a:rPr>
              <a:t>The Week of xxxxxxxxxxxxxx</a:t>
            </a:r>
          </a:p>
        </p:txBody>
      </p:sp>
      <p:sp>
        <p:nvSpPr>
          <p:cNvPr id="2" name="Rectangle 1">
            <a:extLst>
              <a:ext uri="{FF2B5EF4-FFF2-40B4-BE49-F238E27FC236}">
                <a16:creationId xmlns:a16="http://schemas.microsoft.com/office/drawing/2014/main" id="{635DFB6B-5DD3-3E48-A3E8-6F42BE6900CE}"/>
              </a:ext>
            </a:extLst>
          </p:cNvPr>
          <p:cNvSpPr/>
          <p:nvPr/>
        </p:nvSpPr>
        <p:spPr>
          <a:xfrm>
            <a:off x="69422" y="43794"/>
            <a:ext cx="7193280" cy="9513761"/>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42936502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Rounded Rectangle 24">
            <a:extLst>
              <a:ext uri="{FF2B5EF4-FFF2-40B4-BE49-F238E27FC236}">
                <a16:creationId xmlns:a16="http://schemas.microsoft.com/office/drawing/2014/main" id="{528E6B09-7EAE-BB4E-8C8B-3AE17193CAF7}"/>
              </a:ext>
            </a:extLst>
          </p:cNvPr>
          <p:cNvSpPr/>
          <p:nvPr/>
        </p:nvSpPr>
        <p:spPr>
          <a:xfrm>
            <a:off x="2099767" y="2412769"/>
            <a:ext cx="2405726" cy="2238836"/>
          </a:xfrm>
          <a:prstGeom prst="roundRect">
            <a:avLst>
              <a:gd name="adj" fmla="val 6993"/>
            </a:avLst>
          </a:prstGeom>
          <a:solidFill>
            <a:schemeClr val="bg1"/>
          </a:solidFill>
          <a:ln w="38100"/>
        </p:spPr>
        <p:style>
          <a:lnRef idx="2">
            <a:schemeClr val="dk1"/>
          </a:lnRef>
          <a:fillRef idx="1">
            <a:schemeClr val="lt1"/>
          </a:fillRef>
          <a:effectRef idx="0">
            <a:schemeClr val="dk1"/>
          </a:effectRef>
          <a:fontRef idx="minor">
            <a:schemeClr val="dk1"/>
          </a:fontRef>
        </p:style>
        <p:txBody>
          <a:bodyPr anchor="ctr"/>
          <a:lstStyle/>
          <a:p>
            <a:pPr algn="ctr" eaLnBrk="1" hangingPunct="1">
              <a:defRPr/>
            </a:pPr>
            <a:endParaRPr lang="en-US" dirty="0"/>
          </a:p>
        </p:txBody>
      </p:sp>
      <p:sp>
        <p:nvSpPr>
          <p:cNvPr id="2" name="Rectangle 1">
            <a:extLst>
              <a:ext uri="{FF2B5EF4-FFF2-40B4-BE49-F238E27FC236}">
                <a16:creationId xmlns:a16="http://schemas.microsoft.com/office/drawing/2014/main" id="{635DFB6B-5DD3-3E48-A3E8-6F42BE6900CE}"/>
              </a:ext>
            </a:extLst>
          </p:cNvPr>
          <p:cNvSpPr/>
          <p:nvPr/>
        </p:nvSpPr>
        <p:spPr>
          <a:xfrm>
            <a:off x="69422" y="43794"/>
            <a:ext cx="7193280" cy="9513761"/>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637CF0A0-D13C-A949-A9D0-2EDB95A78DA9}"/>
              </a:ext>
            </a:extLst>
          </p:cNvPr>
          <p:cNvSpPr/>
          <p:nvPr/>
        </p:nvSpPr>
        <p:spPr>
          <a:xfrm>
            <a:off x="106395" y="1544273"/>
            <a:ext cx="7132320" cy="296266"/>
          </a:xfrm>
          <a:prstGeom prst="rect">
            <a:avLst/>
          </a:prstGeom>
          <a:solidFill>
            <a:schemeClr val="tx1"/>
          </a:solidFill>
          <a:ln w="57150">
            <a:solidFill>
              <a:schemeClr val="tx1"/>
            </a:solidFill>
          </a:ln>
        </p:spPr>
        <p:style>
          <a:lnRef idx="2">
            <a:schemeClr val="dk1"/>
          </a:lnRef>
          <a:fillRef idx="1">
            <a:schemeClr val="lt1"/>
          </a:fillRef>
          <a:effectRef idx="0">
            <a:schemeClr val="dk1"/>
          </a:effectRef>
          <a:fontRef idx="minor">
            <a:schemeClr val="dk1"/>
          </a:fontRef>
        </p:style>
        <p:txBody>
          <a:bodyPr anchor="ctr"/>
          <a:lstStyle/>
          <a:p>
            <a:pPr algn="ctr">
              <a:spcBef>
                <a:spcPct val="0"/>
              </a:spcBef>
            </a:pPr>
            <a:r>
              <a:rPr lang="en-US" altLang="en-US" sz="2000" dirty="0">
                <a:solidFill>
                  <a:schemeClr val="bg1"/>
                </a:solidFill>
                <a:latin typeface="KG Primary Penmanship 2" panose="02000506000000020003" pitchFamily="2" charset="77"/>
              </a:rPr>
              <a:t>The Week of xxxxxxxxxxxxxx</a:t>
            </a:r>
          </a:p>
        </p:txBody>
      </p:sp>
      <p:sp>
        <p:nvSpPr>
          <p:cNvPr id="16" name="TextBox 1">
            <a:extLst>
              <a:ext uri="{FF2B5EF4-FFF2-40B4-BE49-F238E27FC236}">
                <a16:creationId xmlns:a16="http://schemas.microsoft.com/office/drawing/2014/main" id="{8895DECD-F358-5248-87A6-76D9AB8E9E39}"/>
              </a:ext>
            </a:extLst>
          </p:cNvPr>
          <p:cNvSpPr txBox="1">
            <a:spLocks noChangeArrowheads="1"/>
          </p:cNvSpPr>
          <p:nvPr/>
        </p:nvSpPr>
        <p:spPr bwMode="auto">
          <a:xfrm>
            <a:off x="124866" y="139085"/>
            <a:ext cx="5422731" cy="135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lnSpc>
                <a:spcPts val="4760"/>
              </a:lnSpc>
              <a:spcBef>
                <a:spcPct val="0"/>
              </a:spcBef>
              <a:buFontTx/>
              <a:buNone/>
            </a:pPr>
            <a:r>
              <a:rPr lang="en-US" altLang="en-US" sz="4800" b="1" dirty="0">
                <a:latin typeface="KG Primary Penmanship 2" panose="02000506000000020003" pitchFamily="2" charset="77"/>
              </a:rPr>
              <a:t>Our </a:t>
            </a:r>
            <a:r>
              <a:rPr lang="en-US" altLang="en-US" sz="4800" b="1" dirty="0">
                <a:latin typeface="Avenir Book" panose="02000503020000020003" pitchFamily="2" charset="0"/>
              </a:rPr>
              <a:t>__</a:t>
            </a:r>
            <a:r>
              <a:rPr lang="en-US" altLang="en-US" sz="4800" b="1" dirty="0">
                <a:latin typeface="KG Primary Penmanship 2" panose="02000506000000020003" pitchFamily="2" charset="77"/>
              </a:rPr>
              <a:t> Grade</a:t>
            </a:r>
          </a:p>
          <a:p>
            <a:pPr algn="ctr" eaLnBrk="1" hangingPunct="1">
              <a:lnSpc>
                <a:spcPts val="4760"/>
              </a:lnSpc>
              <a:spcBef>
                <a:spcPct val="0"/>
              </a:spcBef>
              <a:buFontTx/>
              <a:buNone/>
            </a:pPr>
            <a:r>
              <a:rPr lang="en-US" altLang="en-US" sz="4800" b="1" dirty="0">
                <a:latin typeface="KG Primary Penmanship 2" panose="02000506000000020003" pitchFamily="2" charset="77"/>
              </a:rPr>
              <a:t>Classroom News</a:t>
            </a:r>
          </a:p>
        </p:txBody>
      </p:sp>
      <p:sp>
        <p:nvSpPr>
          <p:cNvPr id="18" name="TextBox 3">
            <a:extLst>
              <a:ext uri="{FF2B5EF4-FFF2-40B4-BE49-F238E27FC236}">
                <a16:creationId xmlns:a16="http://schemas.microsoft.com/office/drawing/2014/main" id="{4A6F971E-1617-E443-B4D7-2CAB6E69C04D}"/>
              </a:ext>
            </a:extLst>
          </p:cNvPr>
          <p:cNvSpPr txBox="1">
            <a:spLocks noChangeArrowheads="1"/>
          </p:cNvSpPr>
          <p:nvPr/>
        </p:nvSpPr>
        <p:spPr bwMode="auto">
          <a:xfrm>
            <a:off x="1942" y="1839155"/>
            <a:ext cx="7315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400" dirty="0">
                <a:solidFill>
                  <a:srgbClr val="000000"/>
                </a:solidFill>
                <a:latin typeface="KG Primary Penmanship 2" panose="02000506000000020003" pitchFamily="2" charset="77"/>
              </a:rPr>
              <a:t>Email: {teacher’s email address}</a:t>
            </a:r>
          </a:p>
          <a:p>
            <a:pPr algn="ctr" eaLnBrk="1" hangingPunct="1">
              <a:spcBef>
                <a:spcPct val="0"/>
              </a:spcBef>
              <a:buFontTx/>
              <a:buNone/>
            </a:pPr>
            <a:r>
              <a:rPr lang="en-US" altLang="en-US" sz="1400" dirty="0">
                <a:solidFill>
                  <a:srgbClr val="000000"/>
                </a:solidFill>
                <a:latin typeface="KG Primary Penmanship 2" panose="02000506000000020003" pitchFamily="2" charset="77"/>
              </a:rPr>
              <a:t>Twitter: @twitteraccount		Website: classwebsite.com</a:t>
            </a:r>
          </a:p>
        </p:txBody>
      </p:sp>
      <p:sp>
        <p:nvSpPr>
          <p:cNvPr id="60" name="Pentagon 59">
            <a:extLst>
              <a:ext uri="{FF2B5EF4-FFF2-40B4-BE49-F238E27FC236}">
                <a16:creationId xmlns:a16="http://schemas.microsoft.com/office/drawing/2014/main" id="{93261D0B-A158-9641-8171-9D61CCF7B826}"/>
              </a:ext>
            </a:extLst>
          </p:cNvPr>
          <p:cNvSpPr/>
          <p:nvPr/>
        </p:nvSpPr>
        <p:spPr>
          <a:xfrm>
            <a:off x="2099767" y="2605404"/>
            <a:ext cx="2405726" cy="387350"/>
          </a:xfrm>
          <a:prstGeom prst="homePlate">
            <a:avLst>
              <a:gd name="adj" fmla="val 0"/>
            </a:avLst>
          </a:prstGeom>
          <a:solidFill>
            <a:schemeClr val="tx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US" sz="2000" dirty="0">
                <a:latin typeface="KG Primary Penmanship 2" panose="02000506000000020003" pitchFamily="2" charset="77"/>
              </a:rPr>
              <a:t>Important Dates</a:t>
            </a:r>
          </a:p>
        </p:txBody>
      </p:sp>
      <p:sp>
        <p:nvSpPr>
          <p:cNvPr id="61" name="TextBox 13">
            <a:extLst>
              <a:ext uri="{FF2B5EF4-FFF2-40B4-BE49-F238E27FC236}">
                <a16:creationId xmlns:a16="http://schemas.microsoft.com/office/drawing/2014/main" id="{22AD7286-32B2-4145-8D84-C6AC7DC8BBAE}"/>
              </a:ext>
            </a:extLst>
          </p:cNvPr>
          <p:cNvSpPr txBox="1">
            <a:spLocks noChangeArrowheads="1"/>
          </p:cNvSpPr>
          <p:nvPr/>
        </p:nvSpPr>
        <p:spPr bwMode="auto">
          <a:xfrm>
            <a:off x="2469778" y="3076607"/>
            <a:ext cx="1562879"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dirty="0">
                <a:latin typeface="KG Primary Penmanship 2" panose="02000506000000020003" pitchFamily="2" charset="77"/>
              </a:rPr>
              <a:t>Text</a:t>
            </a:r>
          </a:p>
        </p:txBody>
      </p:sp>
      <p:sp>
        <p:nvSpPr>
          <p:cNvPr id="67" name="Rounded Rectangle 66">
            <a:extLst>
              <a:ext uri="{FF2B5EF4-FFF2-40B4-BE49-F238E27FC236}">
                <a16:creationId xmlns:a16="http://schemas.microsoft.com/office/drawing/2014/main" id="{27DB1CE5-FE7A-7C44-AC1B-C262319AF9A4}"/>
              </a:ext>
            </a:extLst>
          </p:cNvPr>
          <p:cNvSpPr/>
          <p:nvPr/>
        </p:nvSpPr>
        <p:spPr>
          <a:xfrm>
            <a:off x="999442" y="6746412"/>
            <a:ext cx="6129381" cy="2667770"/>
          </a:xfrm>
          <a:prstGeom prst="roundRect">
            <a:avLst>
              <a:gd name="adj" fmla="val 6662"/>
            </a:avLst>
          </a:prstGeom>
          <a:solidFill>
            <a:schemeClr val="bg1"/>
          </a:solidFill>
          <a:ln w="38100"/>
        </p:spPr>
        <p:style>
          <a:lnRef idx="2">
            <a:schemeClr val="dk1"/>
          </a:lnRef>
          <a:fillRef idx="1">
            <a:schemeClr val="lt1"/>
          </a:fillRef>
          <a:effectRef idx="0">
            <a:schemeClr val="dk1"/>
          </a:effectRef>
          <a:fontRef idx="minor">
            <a:schemeClr val="dk1"/>
          </a:fontRef>
        </p:style>
        <p:txBody>
          <a:bodyPr anchor="ctr"/>
          <a:lstStyle/>
          <a:p>
            <a:pPr algn="ctr" eaLnBrk="1" hangingPunct="1">
              <a:defRPr/>
            </a:pPr>
            <a:endParaRPr lang="en-US" dirty="0"/>
          </a:p>
        </p:txBody>
      </p:sp>
      <p:sp>
        <p:nvSpPr>
          <p:cNvPr id="62" name="Rounded Rectangle 61">
            <a:extLst>
              <a:ext uri="{FF2B5EF4-FFF2-40B4-BE49-F238E27FC236}">
                <a16:creationId xmlns:a16="http://schemas.microsoft.com/office/drawing/2014/main" id="{A427C07E-575B-B948-8802-88A5ADD8DC09}"/>
              </a:ext>
            </a:extLst>
          </p:cNvPr>
          <p:cNvSpPr/>
          <p:nvPr/>
        </p:nvSpPr>
        <p:spPr>
          <a:xfrm>
            <a:off x="999444" y="4807113"/>
            <a:ext cx="6129379" cy="1784495"/>
          </a:xfrm>
          <a:prstGeom prst="roundRect">
            <a:avLst>
              <a:gd name="adj" fmla="val 6662"/>
            </a:avLst>
          </a:prstGeom>
          <a:solidFill>
            <a:schemeClr val="bg1"/>
          </a:solidFill>
          <a:ln w="38100"/>
        </p:spPr>
        <p:style>
          <a:lnRef idx="2">
            <a:schemeClr val="dk1"/>
          </a:lnRef>
          <a:fillRef idx="1">
            <a:schemeClr val="lt1"/>
          </a:fillRef>
          <a:effectRef idx="0">
            <a:schemeClr val="dk1"/>
          </a:effectRef>
          <a:fontRef idx="minor">
            <a:schemeClr val="dk1"/>
          </a:fontRef>
        </p:style>
        <p:txBody>
          <a:bodyPr anchor="ctr"/>
          <a:lstStyle/>
          <a:p>
            <a:pPr algn="ctr" eaLnBrk="1" hangingPunct="1">
              <a:defRPr/>
            </a:pPr>
            <a:endParaRPr lang="en-US" dirty="0"/>
          </a:p>
        </p:txBody>
      </p:sp>
      <p:sp>
        <p:nvSpPr>
          <p:cNvPr id="63" name="Pentagon 62">
            <a:extLst>
              <a:ext uri="{FF2B5EF4-FFF2-40B4-BE49-F238E27FC236}">
                <a16:creationId xmlns:a16="http://schemas.microsoft.com/office/drawing/2014/main" id="{45F8C141-AD85-F04B-93A6-06374A8438B6}"/>
              </a:ext>
            </a:extLst>
          </p:cNvPr>
          <p:cNvSpPr/>
          <p:nvPr/>
        </p:nvSpPr>
        <p:spPr>
          <a:xfrm>
            <a:off x="999444" y="5006871"/>
            <a:ext cx="6129380" cy="387350"/>
          </a:xfrm>
          <a:prstGeom prst="homePlate">
            <a:avLst>
              <a:gd name="adj" fmla="val 0"/>
            </a:avLst>
          </a:prstGeom>
          <a:solidFill>
            <a:schemeClr val="tx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US" sz="2000" dirty="0">
                <a:latin typeface="KG Primary Penmanship 2" panose="02000506000000020003" pitchFamily="2" charset="77"/>
              </a:rPr>
              <a:t>Supporting Your Student at Home</a:t>
            </a:r>
          </a:p>
        </p:txBody>
      </p:sp>
      <p:graphicFrame>
        <p:nvGraphicFramePr>
          <p:cNvPr id="65" name="Table 64">
            <a:extLst>
              <a:ext uri="{FF2B5EF4-FFF2-40B4-BE49-F238E27FC236}">
                <a16:creationId xmlns:a16="http://schemas.microsoft.com/office/drawing/2014/main" id="{C9F26E1B-2903-1140-8AA0-EEB53B4526F9}"/>
              </a:ext>
            </a:extLst>
          </p:cNvPr>
          <p:cNvGraphicFramePr>
            <a:graphicFrameLocks noGrp="1"/>
          </p:cNvGraphicFramePr>
          <p:nvPr>
            <p:extLst>
              <p:ext uri="{D42A27DB-BD31-4B8C-83A1-F6EECF244321}">
                <p14:modId xmlns:p14="http://schemas.microsoft.com/office/powerpoint/2010/main" val="656721875"/>
              </p:ext>
            </p:extLst>
          </p:nvPr>
        </p:nvGraphicFramePr>
        <p:xfrm>
          <a:off x="1115878" y="7422239"/>
          <a:ext cx="5891392" cy="1847016"/>
        </p:xfrm>
        <a:graphic>
          <a:graphicData uri="http://schemas.openxmlformats.org/drawingml/2006/table">
            <a:tbl>
              <a:tblPr firstRow="1" bandRow="1">
                <a:tableStyleId>{5C22544A-7EE6-4342-B048-85BDC9FD1C3A}</a:tableStyleId>
              </a:tblPr>
              <a:tblGrid>
                <a:gridCol w="1472848">
                  <a:extLst>
                    <a:ext uri="{9D8B030D-6E8A-4147-A177-3AD203B41FA5}">
                      <a16:colId xmlns:a16="http://schemas.microsoft.com/office/drawing/2014/main" val="1844060447"/>
                    </a:ext>
                  </a:extLst>
                </a:gridCol>
                <a:gridCol w="1472848">
                  <a:extLst>
                    <a:ext uri="{9D8B030D-6E8A-4147-A177-3AD203B41FA5}">
                      <a16:colId xmlns:a16="http://schemas.microsoft.com/office/drawing/2014/main" val="3388926743"/>
                    </a:ext>
                  </a:extLst>
                </a:gridCol>
                <a:gridCol w="1472848">
                  <a:extLst>
                    <a:ext uri="{9D8B030D-6E8A-4147-A177-3AD203B41FA5}">
                      <a16:colId xmlns:a16="http://schemas.microsoft.com/office/drawing/2014/main" val="818505991"/>
                    </a:ext>
                  </a:extLst>
                </a:gridCol>
                <a:gridCol w="1472848">
                  <a:extLst>
                    <a:ext uri="{9D8B030D-6E8A-4147-A177-3AD203B41FA5}">
                      <a16:colId xmlns:a16="http://schemas.microsoft.com/office/drawing/2014/main" val="4114050771"/>
                    </a:ext>
                  </a:extLst>
                </a:gridCol>
              </a:tblGrid>
              <a:tr h="334035">
                <a:tc>
                  <a:txBody>
                    <a:bodyPr/>
                    <a:lstStyle/>
                    <a:p>
                      <a:pPr algn="ctr"/>
                      <a:r>
                        <a:rPr lang="en-US" b="0" u="sng" dirty="0">
                          <a:solidFill>
                            <a:schemeClr val="tx1"/>
                          </a:solidFill>
                          <a:latin typeface="KG Primary Penmanship 2" panose="02000506000000020003" pitchFamily="2" charset="77"/>
                        </a:rPr>
                        <a:t>Reading</a:t>
                      </a:r>
                    </a:p>
                  </a:txBody>
                  <a:tcPr anchor="ctr">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noFill/>
                  </a:tcPr>
                </a:tc>
                <a:tc>
                  <a:txBody>
                    <a:bodyPr/>
                    <a:lstStyle/>
                    <a:p>
                      <a:pPr marL="0" marR="0" lvl="0" indent="0" algn="ctr" defTabSz="731520" rtl="0" eaLnBrk="1" fontAlgn="auto" latinLnBrk="0" hangingPunct="1">
                        <a:lnSpc>
                          <a:spcPct val="100000"/>
                        </a:lnSpc>
                        <a:spcBef>
                          <a:spcPts val="0"/>
                        </a:spcBef>
                        <a:spcAft>
                          <a:spcPts val="0"/>
                        </a:spcAft>
                        <a:buClrTx/>
                        <a:buSzTx/>
                        <a:buFontTx/>
                        <a:buNone/>
                        <a:tabLst/>
                        <a:defRPr/>
                      </a:pPr>
                      <a:r>
                        <a:rPr kumimoji="0" lang="en-US" sz="1440" b="0" i="0" u="sng" strike="noStrike" kern="1200" cap="none" spc="0" normalizeH="0" baseline="0" noProof="0" dirty="0">
                          <a:ln>
                            <a:noFill/>
                          </a:ln>
                          <a:solidFill>
                            <a:prstClr val="black"/>
                          </a:solidFill>
                          <a:effectLst/>
                          <a:uLnTx/>
                          <a:uFillTx/>
                          <a:latin typeface="KG Primary Penmanship 2" panose="02000506000000020003" pitchFamily="2" charset="77"/>
                          <a:ea typeface="+mn-ea"/>
                          <a:cs typeface="+mn-cs"/>
                        </a:rPr>
                        <a:t>Math</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noFill/>
                  </a:tcPr>
                </a:tc>
                <a:tc>
                  <a:txBody>
                    <a:bodyPr/>
                    <a:lstStyle/>
                    <a:p>
                      <a:pPr marL="0" marR="0" lvl="0" indent="0" algn="ctr" defTabSz="731520" rtl="0" eaLnBrk="1" fontAlgn="auto" latinLnBrk="0" hangingPunct="1">
                        <a:lnSpc>
                          <a:spcPct val="100000"/>
                        </a:lnSpc>
                        <a:spcBef>
                          <a:spcPts val="0"/>
                        </a:spcBef>
                        <a:spcAft>
                          <a:spcPts val="0"/>
                        </a:spcAft>
                        <a:buClrTx/>
                        <a:buSzTx/>
                        <a:buFontTx/>
                        <a:buNone/>
                        <a:tabLst/>
                        <a:defRPr/>
                      </a:pPr>
                      <a:r>
                        <a:rPr kumimoji="0" lang="en-US" sz="1440" b="0" i="0" u="sng" strike="noStrike" kern="1200" cap="none" spc="0" normalizeH="0" baseline="0" noProof="0" dirty="0">
                          <a:ln>
                            <a:noFill/>
                          </a:ln>
                          <a:solidFill>
                            <a:prstClr val="black"/>
                          </a:solidFill>
                          <a:effectLst/>
                          <a:uLnTx/>
                          <a:uFillTx/>
                          <a:latin typeface="KG Primary Penmanship 2" panose="02000506000000020003" pitchFamily="2" charset="77"/>
                          <a:ea typeface="+mn-ea"/>
                          <a:cs typeface="+mn-cs"/>
                        </a:rPr>
                        <a:t>Science</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noFill/>
                  </a:tcPr>
                </a:tc>
                <a:tc>
                  <a:txBody>
                    <a:bodyPr/>
                    <a:lstStyle/>
                    <a:p>
                      <a:pPr marL="0" marR="0" lvl="0" indent="0" algn="ctr" defTabSz="731520" rtl="0" eaLnBrk="1" fontAlgn="auto" latinLnBrk="0" hangingPunct="1">
                        <a:lnSpc>
                          <a:spcPct val="100000"/>
                        </a:lnSpc>
                        <a:spcBef>
                          <a:spcPts val="0"/>
                        </a:spcBef>
                        <a:spcAft>
                          <a:spcPts val="0"/>
                        </a:spcAft>
                        <a:buClrTx/>
                        <a:buSzTx/>
                        <a:buFontTx/>
                        <a:buNone/>
                        <a:tabLst/>
                        <a:defRPr/>
                      </a:pPr>
                      <a:r>
                        <a:rPr kumimoji="0" lang="en-US" sz="1440" b="0" i="0" u="sng" strike="noStrike" kern="1200" cap="none" spc="0" normalizeH="0" baseline="0" noProof="0" dirty="0">
                          <a:ln>
                            <a:noFill/>
                          </a:ln>
                          <a:solidFill>
                            <a:prstClr val="black"/>
                          </a:solidFill>
                          <a:effectLst/>
                          <a:uLnTx/>
                          <a:uFillTx/>
                          <a:latin typeface="KG Primary Penmanship 2" panose="02000506000000020003" pitchFamily="2" charset="77"/>
                          <a:ea typeface="+mn-ea"/>
                          <a:cs typeface="+mn-cs"/>
                        </a:rPr>
                        <a:t>Social Studies</a:t>
                      </a:r>
                    </a:p>
                  </a:txBody>
                  <a:tcPr anchor="ctr">
                    <a:lnL w="28575"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32637261"/>
                  </a:ext>
                </a:extLst>
              </a:tr>
              <a:tr h="1512981">
                <a:tc>
                  <a:txBody>
                    <a:bodyPr/>
                    <a:lstStyle/>
                    <a:p>
                      <a:pPr algn="ctr"/>
                      <a:endParaRPr lang="en-US" b="0" dirty="0">
                        <a:solidFill>
                          <a:schemeClr val="tx1"/>
                        </a:solidFill>
                        <a:latin typeface="KG Primary Penmanship 2" panose="02000506000000020003" pitchFamily="2" charset="77"/>
                      </a:endParaRPr>
                    </a:p>
                    <a:p>
                      <a:pPr algn="ctr"/>
                      <a:endParaRPr lang="en-US" b="0" dirty="0">
                        <a:solidFill>
                          <a:schemeClr val="tx1"/>
                        </a:solidFill>
                        <a:latin typeface="KG Primary Penmanship 2" panose="02000506000000020003" pitchFamily="2" charset="77"/>
                      </a:endParaRPr>
                    </a:p>
                    <a:p>
                      <a:pPr algn="ctr"/>
                      <a:endParaRPr lang="en-US" b="0" dirty="0">
                        <a:solidFill>
                          <a:schemeClr val="tx1"/>
                        </a:solidFill>
                        <a:latin typeface="KG Primary Penmanship 2" panose="02000506000000020003" pitchFamily="2" charset="77"/>
                      </a:endParaRPr>
                    </a:p>
                    <a:p>
                      <a:pPr algn="ctr"/>
                      <a:endParaRPr lang="en-US" b="0" dirty="0">
                        <a:solidFill>
                          <a:schemeClr val="tx1"/>
                        </a:solidFill>
                        <a:latin typeface="KG Primary Penmanship 2" panose="02000506000000020003" pitchFamily="2" charset="77"/>
                      </a:endParaRPr>
                    </a:p>
                    <a:p>
                      <a:pPr algn="ctr"/>
                      <a:endParaRPr lang="en-US" b="0" dirty="0">
                        <a:solidFill>
                          <a:schemeClr val="tx1"/>
                        </a:solidFill>
                        <a:latin typeface="KG Primary Penmanship 2" panose="02000506000000020003" pitchFamily="2" charset="77"/>
                      </a:endParaRPr>
                    </a:p>
                    <a:p>
                      <a:pPr algn="ctr"/>
                      <a:endParaRPr lang="en-US" b="0" dirty="0">
                        <a:solidFill>
                          <a:schemeClr val="tx1"/>
                        </a:solidFill>
                        <a:latin typeface="KG Primary Penmanship 2" panose="02000506000000020003" pitchFamily="2" charset="77"/>
                      </a:endParaRPr>
                    </a:p>
                  </a:txBody>
                  <a:tcPr anchor="ct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noFill/>
                  </a:tcPr>
                </a:tc>
                <a:tc>
                  <a:txBody>
                    <a:bodyPr/>
                    <a:lstStyle/>
                    <a:p>
                      <a:pPr marL="0" marR="0" lvl="0" indent="0" algn="ctr" defTabSz="731520" rtl="0" eaLnBrk="1" fontAlgn="auto" latinLnBrk="0" hangingPunct="1">
                        <a:lnSpc>
                          <a:spcPct val="100000"/>
                        </a:lnSpc>
                        <a:spcBef>
                          <a:spcPts val="0"/>
                        </a:spcBef>
                        <a:spcAft>
                          <a:spcPts val="0"/>
                        </a:spcAft>
                        <a:buClrTx/>
                        <a:buSzTx/>
                        <a:buFontTx/>
                        <a:buNone/>
                        <a:tabLst/>
                        <a:defRPr/>
                      </a:pPr>
                      <a:endParaRPr kumimoji="0" lang="en-US" sz="1440" b="0" i="0" u="none" strike="noStrike" kern="1200" cap="none" spc="0" normalizeH="0" baseline="0" noProof="0" dirty="0">
                        <a:ln>
                          <a:noFill/>
                        </a:ln>
                        <a:solidFill>
                          <a:prstClr val="black"/>
                        </a:solidFill>
                        <a:effectLst/>
                        <a:uLnTx/>
                        <a:uFillTx/>
                        <a:latin typeface="KG Primary Penmanship 2" panose="02000506000000020003" pitchFamily="2" charset="77"/>
                        <a:ea typeface="+mn-ea"/>
                        <a:cs typeface="+mn-cs"/>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noFill/>
                  </a:tcPr>
                </a:tc>
                <a:tc>
                  <a:txBody>
                    <a:bodyPr/>
                    <a:lstStyle/>
                    <a:p>
                      <a:pPr marL="0" marR="0" lvl="0" indent="0" algn="ctr" defTabSz="731520" rtl="0" eaLnBrk="1" fontAlgn="auto" latinLnBrk="0" hangingPunct="1">
                        <a:lnSpc>
                          <a:spcPct val="100000"/>
                        </a:lnSpc>
                        <a:spcBef>
                          <a:spcPts val="0"/>
                        </a:spcBef>
                        <a:spcAft>
                          <a:spcPts val="0"/>
                        </a:spcAft>
                        <a:buClrTx/>
                        <a:buSzTx/>
                        <a:buFontTx/>
                        <a:buNone/>
                        <a:tabLst/>
                        <a:defRPr/>
                      </a:pPr>
                      <a:endParaRPr kumimoji="0" lang="en-US" sz="1440" b="0" i="0" u="none" strike="noStrike" kern="1200" cap="none" spc="0" normalizeH="0" baseline="0" noProof="0" dirty="0">
                        <a:ln>
                          <a:noFill/>
                        </a:ln>
                        <a:solidFill>
                          <a:prstClr val="black"/>
                        </a:solidFill>
                        <a:effectLst/>
                        <a:uLnTx/>
                        <a:uFillTx/>
                        <a:latin typeface="KG Primary Penmanship 2" panose="02000506000000020003" pitchFamily="2" charset="77"/>
                        <a:ea typeface="+mn-ea"/>
                        <a:cs typeface="+mn-cs"/>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noFill/>
                  </a:tcPr>
                </a:tc>
                <a:tc>
                  <a:txBody>
                    <a:bodyPr/>
                    <a:lstStyle/>
                    <a:p>
                      <a:pPr marL="0" marR="0" lvl="0" indent="0" algn="ctr" defTabSz="731520" rtl="0" eaLnBrk="1" fontAlgn="auto" latinLnBrk="0" hangingPunct="1">
                        <a:lnSpc>
                          <a:spcPct val="100000"/>
                        </a:lnSpc>
                        <a:spcBef>
                          <a:spcPts val="0"/>
                        </a:spcBef>
                        <a:spcAft>
                          <a:spcPts val="0"/>
                        </a:spcAft>
                        <a:buClrTx/>
                        <a:buSzTx/>
                        <a:buFontTx/>
                        <a:buNone/>
                        <a:tabLst/>
                        <a:defRPr/>
                      </a:pPr>
                      <a:endParaRPr kumimoji="0" lang="en-US" sz="1440" b="0" i="0" u="none" strike="noStrike" kern="1200" cap="none" spc="0" normalizeH="0" baseline="0" noProof="0" dirty="0">
                        <a:ln>
                          <a:noFill/>
                        </a:ln>
                        <a:solidFill>
                          <a:prstClr val="black"/>
                        </a:solidFill>
                        <a:effectLst/>
                        <a:uLnTx/>
                        <a:uFillTx/>
                        <a:latin typeface="KG Primary Penmanship 2" panose="02000506000000020003" pitchFamily="2" charset="77"/>
                        <a:ea typeface="+mn-ea"/>
                        <a:cs typeface="+mn-cs"/>
                      </a:endParaRPr>
                    </a:p>
                  </a:txBody>
                  <a:tcPr anchor="ct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381208140"/>
                  </a:ext>
                </a:extLst>
              </a:tr>
            </a:tbl>
          </a:graphicData>
        </a:graphic>
      </p:graphicFrame>
      <p:sp>
        <p:nvSpPr>
          <p:cNvPr id="68" name="Pentagon 67">
            <a:extLst>
              <a:ext uri="{FF2B5EF4-FFF2-40B4-BE49-F238E27FC236}">
                <a16:creationId xmlns:a16="http://schemas.microsoft.com/office/drawing/2014/main" id="{7FB42E52-A521-EA41-BB13-11A0D6680BCF}"/>
              </a:ext>
            </a:extLst>
          </p:cNvPr>
          <p:cNvSpPr/>
          <p:nvPr/>
        </p:nvSpPr>
        <p:spPr>
          <a:xfrm>
            <a:off x="999441" y="6932159"/>
            <a:ext cx="6119217" cy="387350"/>
          </a:xfrm>
          <a:prstGeom prst="homePlate">
            <a:avLst>
              <a:gd name="adj" fmla="val 0"/>
            </a:avLst>
          </a:prstGeom>
          <a:solidFill>
            <a:schemeClr val="tx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US" sz="2000" dirty="0">
                <a:latin typeface="KG Primary Penmanship 2" panose="02000506000000020003" pitchFamily="2" charset="77"/>
              </a:rPr>
              <a:t>What We’re Learning This Week</a:t>
            </a:r>
          </a:p>
        </p:txBody>
      </p:sp>
      <p:sp>
        <p:nvSpPr>
          <p:cNvPr id="21" name="Pentagon 20">
            <a:extLst>
              <a:ext uri="{FF2B5EF4-FFF2-40B4-BE49-F238E27FC236}">
                <a16:creationId xmlns:a16="http://schemas.microsoft.com/office/drawing/2014/main" id="{B0C342DD-B3C3-7B47-9D40-D83EB4C060C5}"/>
              </a:ext>
            </a:extLst>
          </p:cNvPr>
          <p:cNvSpPr/>
          <p:nvPr/>
        </p:nvSpPr>
        <p:spPr>
          <a:xfrm>
            <a:off x="4681234" y="2590777"/>
            <a:ext cx="2405726" cy="387350"/>
          </a:xfrm>
          <a:prstGeom prst="homePlate">
            <a:avLst>
              <a:gd name="adj" fmla="val 0"/>
            </a:avLst>
          </a:prstGeom>
          <a:solidFill>
            <a:schemeClr val="tx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US" sz="2000" dirty="0">
                <a:latin typeface="KG Primary Penmanship 2" panose="02000506000000020003" pitchFamily="2" charset="77"/>
              </a:rPr>
              <a:t>Reminders</a:t>
            </a:r>
          </a:p>
        </p:txBody>
      </p:sp>
      <p:sp>
        <p:nvSpPr>
          <p:cNvPr id="22" name="TextBox 13">
            <a:extLst>
              <a:ext uri="{FF2B5EF4-FFF2-40B4-BE49-F238E27FC236}">
                <a16:creationId xmlns:a16="http://schemas.microsoft.com/office/drawing/2014/main" id="{86237A72-1FDD-7C43-89E3-0EE426D3A757}"/>
              </a:ext>
            </a:extLst>
          </p:cNvPr>
          <p:cNvSpPr txBox="1">
            <a:spLocks noChangeArrowheads="1"/>
          </p:cNvSpPr>
          <p:nvPr/>
        </p:nvSpPr>
        <p:spPr bwMode="auto">
          <a:xfrm>
            <a:off x="5051245" y="3061980"/>
            <a:ext cx="1562879"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dirty="0">
                <a:latin typeface="KG Primary Penmanship 2" panose="02000506000000020003" pitchFamily="2" charset="77"/>
              </a:rPr>
              <a:t>Text</a:t>
            </a:r>
          </a:p>
        </p:txBody>
      </p:sp>
      <p:sp>
        <p:nvSpPr>
          <p:cNvPr id="26" name="Rounded Rectangle 25">
            <a:extLst>
              <a:ext uri="{FF2B5EF4-FFF2-40B4-BE49-F238E27FC236}">
                <a16:creationId xmlns:a16="http://schemas.microsoft.com/office/drawing/2014/main" id="{6EBBCD37-387D-784B-BAD4-682CCBA037A0}"/>
              </a:ext>
            </a:extLst>
          </p:cNvPr>
          <p:cNvSpPr/>
          <p:nvPr/>
        </p:nvSpPr>
        <p:spPr>
          <a:xfrm>
            <a:off x="4681234" y="2398142"/>
            <a:ext cx="2405726" cy="2238836"/>
          </a:xfrm>
          <a:prstGeom prst="roundRect">
            <a:avLst>
              <a:gd name="adj" fmla="val 6993"/>
            </a:avLst>
          </a:prstGeom>
          <a:noFill/>
          <a:ln w="38100"/>
        </p:spPr>
        <p:style>
          <a:lnRef idx="2">
            <a:schemeClr val="dk1"/>
          </a:lnRef>
          <a:fillRef idx="1">
            <a:schemeClr val="lt1"/>
          </a:fillRef>
          <a:effectRef idx="0">
            <a:schemeClr val="dk1"/>
          </a:effectRef>
          <a:fontRef idx="minor">
            <a:schemeClr val="dk1"/>
          </a:fontRef>
        </p:style>
        <p:txBody>
          <a:bodyPr anchor="ctr"/>
          <a:lstStyle/>
          <a:p>
            <a:pPr algn="ctr" eaLnBrk="1" hangingPunct="1">
              <a:defRPr/>
            </a:pPr>
            <a:endParaRPr lang="en-US" dirty="0"/>
          </a:p>
        </p:txBody>
      </p:sp>
    </p:spTree>
    <p:extLst>
      <p:ext uri="{BB962C8B-B14F-4D97-AF65-F5344CB8AC3E}">
        <p14:creationId xmlns:p14="http://schemas.microsoft.com/office/powerpoint/2010/main" val="7523233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7" name="Rounded Rectangle 66">
            <a:extLst>
              <a:ext uri="{FF2B5EF4-FFF2-40B4-BE49-F238E27FC236}">
                <a16:creationId xmlns:a16="http://schemas.microsoft.com/office/drawing/2014/main" id="{27DB1CE5-FE7A-7C44-AC1B-C262319AF9A4}"/>
              </a:ext>
            </a:extLst>
          </p:cNvPr>
          <p:cNvSpPr/>
          <p:nvPr/>
        </p:nvSpPr>
        <p:spPr>
          <a:xfrm>
            <a:off x="723900" y="6746412"/>
            <a:ext cx="6404924" cy="2667770"/>
          </a:xfrm>
          <a:prstGeom prst="roundRect">
            <a:avLst>
              <a:gd name="adj" fmla="val 6662"/>
            </a:avLst>
          </a:prstGeom>
          <a:solidFill>
            <a:schemeClr val="bg1"/>
          </a:solidFill>
          <a:ln w="38100"/>
        </p:spPr>
        <p:style>
          <a:lnRef idx="2">
            <a:schemeClr val="dk1"/>
          </a:lnRef>
          <a:fillRef idx="1">
            <a:schemeClr val="lt1"/>
          </a:fillRef>
          <a:effectRef idx="0">
            <a:schemeClr val="dk1"/>
          </a:effectRef>
          <a:fontRef idx="minor">
            <a:schemeClr val="dk1"/>
          </a:fontRef>
        </p:style>
        <p:txBody>
          <a:bodyPr anchor="ctr"/>
          <a:lstStyle/>
          <a:p>
            <a:pPr algn="ctr" eaLnBrk="1" hangingPunct="1">
              <a:defRPr/>
            </a:pPr>
            <a:endParaRPr lang="en-US" dirty="0"/>
          </a:p>
        </p:txBody>
      </p:sp>
      <p:sp>
        <p:nvSpPr>
          <p:cNvPr id="2" name="Rectangle 1">
            <a:extLst>
              <a:ext uri="{FF2B5EF4-FFF2-40B4-BE49-F238E27FC236}">
                <a16:creationId xmlns:a16="http://schemas.microsoft.com/office/drawing/2014/main" id="{635DFB6B-5DD3-3E48-A3E8-6F42BE6900CE}"/>
              </a:ext>
            </a:extLst>
          </p:cNvPr>
          <p:cNvSpPr/>
          <p:nvPr/>
        </p:nvSpPr>
        <p:spPr>
          <a:xfrm>
            <a:off x="69422" y="43794"/>
            <a:ext cx="7193280" cy="9513761"/>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637CF0A0-D13C-A949-A9D0-2EDB95A78DA9}"/>
              </a:ext>
            </a:extLst>
          </p:cNvPr>
          <p:cNvSpPr/>
          <p:nvPr/>
        </p:nvSpPr>
        <p:spPr>
          <a:xfrm>
            <a:off x="100669" y="1544273"/>
            <a:ext cx="7128779" cy="296266"/>
          </a:xfrm>
          <a:prstGeom prst="rect">
            <a:avLst/>
          </a:prstGeom>
          <a:solidFill>
            <a:schemeClr val="tx1"/>
          </a:solidFill>
          <a:ln w="57150">
            <a:solidFill>
              <a:schemeClr val="tx1"/>
            </a:solidFill>
          </a:ln>
        </p:spPr>
        <p:style>
          <a:lnRef idx="2">
            <a:schemeClr val="dk1"/>
          </a:lnRef>
          <a:fillRef idx="1">
            <a:schemeClr val="lt1"/>
          </a:fillRef>
          <a:effectRef idx="0">
            <a:schemeClr val="dk1"/>
          </a:effectRef>
          <a:fontRef idx="minor">
            <a:schemeClr val="dk1"/>
          </a:fontRef>
        </p:style>
        <p:txBody>
          <a:bodyPr anchor="ctr"/>
          <a:lstStyle/>
          <a:p>
            <a:pPr algn="ctr">
              <a:spcBef>
                <a:spcPct val="0"/>
              </a:spcBef>
            </a:pPr>
            <a:r>
              <a:rPr lang="en-US" altLang="en-US" sz="2000" dirty="0">
                <a:solidFill>
                  <a:schemeClr val="bg1"/>
                </a:solidFill>
                <a:latin typeface="KG Primary Penmanship 2" panose="02000506000000020003" pitchFamily="2" charset="77"/>
              </a:rPr>
              <a:t>The Week of xxxxxxxxxxxxxx</a:t>
            </a:r>
          </a:p>
        </p:txBody>
      </p:sp>
      <p:sp>
        <p:nvSpPr>
          <p:cNvPr id="16" name="TextBox 1">
            <a:extLst>
              <a:ext uri="{FF2B5EF4-FFF2-40B4-BE49-F238E27FC236}">
                <a16:creationId xmlns:a16="http://schemas.microsoft.com/office/drawing/2014/main" id="{8895DECD-F358-5248-87A6-76D9AB8E9E39}"/>
              </a:ext>
            </a:extLst>
          </p:cNvPr>
          <p:cNvSpPr txBox="1">
            <a:spLocks noChangeArrowheads="1"/>
          </p:cNvSpPr>
          <p:nvPr/>
        </p:nvSpPr>
        <p:spPr bwMode="auto">
          <a:xfrm>
            <a:off x="1621885" y="139085"/>
            <a:ext cx="5623892" cy="135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lnSpc>
                <a:spcPts val="4760"/>
              </a:lnSpc>
              <a:spcBef>
                <a:spcPct val="0"/>
              </a:spcBef>
              <a:buFontTx/>
              <a:buNone/>
            </a:pPr>
            <a:r>
              <a:rPr lang="en-US" altLang="en-US" sz="4800" b="1" dirty="0">
                <a:latin typeface="KG Primary Penmanship 2" panose="02000506000000020003" pitchFamily="2" charset="77"/>
              </a:rPr>
              <a:t>Our </a:t>
            </a:r>
            <a:r>
              <a:rPr lang="en-US" altLang="en-US" sz="4800" b="1" dirty="0">
                <a:latin typeface="Avenir Book" panose="02000503020000020003" pitchFamily="2" charset="0"/>
              </a:rPr>
              <a:t>__</a:t>
            </a:r>
            <a:r>
              <a:rPr lang="en-US" altLang="en-US" sz="4800" b="1" dirty="0">
                <a:latin typeface="KG Primary Penmanship 2" panose="02000506000000020003" pitchFamily="2" charset="77"/>
              </a:rPr>
              <a:t> Grade</a:t>
            </a:r>
          </a:p>
          <a:p>
            <a:pPr algn="ctr" eaLnBrk="1" hangingPunct="1">
              <a:lnSpc>
                <a:spcPts val="4760"/>
              </a:lnSpc>
              <a:spcBef>
                <a:spcPct val="0"/>
              </a:spcBef>
              <a:buFontTx/>
              <a:buNone/>
            </a:pPr>
            <a:r>
              <a:rPr lang="en-US" altLang="en-US" sz="4800" b="1" dirty="0">
                <a:latin typeface="KG Primary Penmanship 2" panose="02000506000000020003" pitchFamily="2" charset="77"/>
              </a:rPr>
              <a:t>Classroom News</a:t>
            </a:r>
          </a:p>
        </p:txBody>
      </p:sp>
      <p:sp>
        <p:nvSpPr>
          <p:cNvPr id="18" name="TextBox 3">
            <a:extLst>
              <a:ext uri="{FF2B5EF4-FFF2-40B4-BE49-F238E27FC236}">
                <a16:creationId xmlns:a16="http://schemas.microsoft.com/office/drawing/2014/main" id="{4A6F971E-1617-E443-B4D7-2CAB6E69C04D}"/>
              </a:ext>
            </a:extLst>
          </p:cNvPr>
          <p:cNvSpPr txBox="1">
            <a:spLocks noChangeArrowheads="1"/>
          </p:cNvSpPr>
          <p:nvPr/>
        </p:nvSpPr>
        <p:spPr bwMode="auto">
          <a:xfrm>
            <a:off x="1942" y="1839155"/>
            <a:ext cx="7315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400" dirty="0">
                <a:solidFill>
                  <a:srgbClr val="000000"/>
                </a:solidFill>
                <a:latin typeface="KG Primary Penmanship 2" panose="02000506000000020003" pitchFamily="2" charset="77"/>
              </a:rPr>
              <a:t>Email: {teacher’s email address}</a:t>
            </a:r>
          </a:p>
          <a:p>
            <a:pPr algn="ctr" eaLnBrk="1" hangingPunct="1">
              <a:spcBef>
                <a:spcPct val="0"/>
              </a:spcBef>
              <a:buFontTx/>
              <a:buNone/>
            </a:pPr>
            <a:r>
              <a:rPr lang="en-US" altLang="en-US" sz="1400" dirty="0">
                <a:solidFill>
                  <a:srgbClr val="000000"/>
                </a:solidFill>
                <a:latin typeface="KG Primary Penmanship 2" panose="02000506000000020003" pitchFamily="2" charset="77"/>
              </a:rPr>
              <a:t>Twitter: @twitteraccount		Website: classwebsite.com</a:t>
            </a:r>
          </a:p>
        </p:txBody>
      </p:sp>
      <p:sp>
        <p:nvSpPr>
          <p:cNvPr id="60" name="Pentagon 59">
            <a:extLst>
              <a:ext uri="{FF2B5EF4-FFF2-40B4-BE49-F238E27FC236}">
                <a16:creationId xmlns:a16="http://schemas.microsoft.com/office/drawing/2014/main" id="{93261D0B-A158-9641-8171-9D61CCF7B826}"/>
              </a:ext>
            </a:extLst>
          </p:cNvPr>
          <p:cNvSpPr/>
          <p:nvPr/>
        </p:nvSpPr>
        <p:spPr>
          <a:xfrm>
            <a:off x="1526817" y="2605404"/>
            <a:ext cx="2686458" cy="387350"/>
          </a:xfrm>
          <a:prstGeom prst="homePlate">
            <a:avLst>
              <a:gd name="adj" fmla="val 0"/>
            </a:avLst>
          </a:prstGeom>
          <a:solidFill>
            <a:schemeClr val="tx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US" sz="2000" dirty="0">
                <a:latin typeface="KG Primary Penmanship 2" panose="02000506000000020003" pitchFamily="2" charset="77"/>
              </a:rPr>
              <a:t>Important Dates</a:t>
            </a:r>
          </a:p>
        </p:txBody>
      </p:sp>
      <p:sp>
        <p:nvSpPr>
          <p:cNvPr id="61" name="TextBox 13">
            <a:extLst>
              <a:ext uri="{FF2B5EF4-FFF2-40B4-BE49-F238E27FC236}">
                <a16:creationId xmlns:a16="http://schemas.microsoft.com/office/drawing/2014/main" id="{22AD7286-32B2-4145-8D84-C6AC7DC8BBAE}"/>
              </a:ext>
            </a:extLst>
          </p:cNvPr>
          <p:cNvSpPr txBox="1">
            <a:spLocks noChangeArrowheads="1"/>
          </p:cNvSpPr>
          <p:nvPr/>
        </p:nvSpPr>
        <p:spPr bwMode="auto">
          <a:xfrm>
            <a:off x="1621885" y="3076607"/>
            <a:ext cx="1851866"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dirty="0">
                <a:latin typeface="KG Primary Penmanship 2" panose="02000506000000020003" pitchFamily="2" charset="77"/>
              </a:rPr>
              <a:t>Text</a:t>
            </a:r>
          </a:p>
        </p:txBody>
      </p:sp>
      <p:sp>
        <p:nvSpPr>
          <p:cNvPr id="62" name="Rounded Rectangle 61">
            <a:extLst>
              <a:ext uri="{FF2B5EF4-FFF2-40B4-BE49-F238E27FC236}">
                <a16:creationId xmlns:a16="http://schemas.microsoft.com/office/drawing/2014/main" id="{A427C07E-575B-B948-8802-88A5ADD8DC09}"/>
              </a:ext>
            </a:extLst>
          </p:cNvPr>
          <p:cNvSpPr/>
          <p:nvPr/>
        </p:nvSpPr>
        <p:spPr>
          <a:xfrm>
            <a:off x="812800" y="4807113"/>
            <a:ext cx="6316024" cy="1784495"/>
          </a:xfrm>
          <a:prstGeom prst="roundRect">
            <a:avLst>
              <a:gd name="adj" fmla="val 6662"/>
            </a:avLst>
          </a:prstGeom>
          <a:solidFill>
            <a:schemeClr val="bg1"/>
          </a:solidFill>
          <a:ln w="38100"/>
        </p:spPr>
        <p:style>
          <a:lnRef idx="2">
            <a:schemeClr val="dk1"/>
          </a:lnRef>
          <a:fillRef idx="1">
            <a:schemeClr val="lt1"/>
          </a:fillRef>
          <a:effectRef idx="0">
            <a:schemeClr val="dk1"/>
          </a:effectRef>
          <a:fontRef idx="minor">
            <a:schemeClr val="dk1"/>
          </a:fontRef>
        </p:style>
        <p:txBody>
          <a:bodyPr anchor="ctr"/>
          <a:lstStyle/>
          <a:p>
            <a:pPr algn="ctr" eaLnBrk="1" hangingPunct="1">
              <a:defRPr/>
            </a:pPr>
            <a:endParaRPr lang="en-US" dirty="0"/>
          </a:p>
        </p:txBody>
      </p:sp>
      <p:sp>
        <p:nvSpPr>
          <p:cNvPr id="63" name="Pentagon 62">
            <a:extLst>
              <a:ext uri="{FF2B5EF4-FFF2-40B4-BE49-F238E27FC236}">
                <a16:creationId xmlns:a16="http://schemas.microsoft.com/office/drawing/2014/main" id="{45F8C141-AD85-F04B-93A6-06374A8438B6}"/>
              </a:ext>
            </a:extLst>
          </p:cNvPr>
          <p:cNvSpPr/>
          <p:nvPr/>
        </p:nvSpPr>
        <p:spPr>
          <a:xfrm>
            <a:off x="812800" y="5006871"/>
            <a:ext cx="6316024" cy="387350"/>
          </a:xfrm>
          <a:prstGeom prst="homePlate">
            <a:avLst>
              <a:gd name="adj" fmla="val 0"/>
            </a:avLst>
          </a:prstGeom>
          <a:solidFill>
            <a:schemeClr val="tx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US" sz="2000" dirty="0">
                <a:latin typeface="KG Primary Penmanship 2" panose="02000506000000020003" pitchFamily="2" charset="77"/>
              </a:rPr>
              <a:t>Supporting Your Student at Home</a:t>
            </a:r>
          </a:p>
        </p:txBody>
      </p:sp>
      <p:graphicFrame>
        <p:nvGraphicFramePr>
          <p:cNvPr id="65" name="Table 64">
            <a:extLst>
              <a:ext uri="{FF2B5EF4-FFF2-40B4-BE49-F238E27FC236}">
                <a16:creationId xmlns:a16="http://schemas.microsoft.com/office/drawing/2014/main" id="{C9F26E1B-2903-1140-8AA0-EEB53B4526F9}"/>
              </a:ext>
            </a:extLst>
          </p:cNvPr>
          <p:cNvGraphicFramePr>
            <a:graphicFrameLocks noGrp="1"/>
          </p:cNvGraphicFramePr>
          <p:nvPr>
            <p:extLst>
              <p:ext uri="{D42A27DB-BD31-4B8C-83A1-F6EECF244321}">
                <p14:modId xmlns:p14="http://schemas.microsoft.com/office/powerpoint/2010/main" val="3821619969"/>
              </p:ext>
            </p:extLst>
          </p:nvPr>
        </p:nvGraphicFramePr>
        <p:xfrm>
          <a:off x="812800" y="7422239"/>
          <a:ext cx="6194468" cy="1847016"/>
        </p:xfrm>
        <a:graphic>
          <a:graphicData uri="http://schemas.openxmlformats.org/drawingml/2006/table">
            <a:tbl>
              <a:tblPr firstRow="1" bandRow="1">
                <a:tableStyleId>{5C22544A-7EE6-4342-B048-85BDC9FD1C3A}</a:tableStyleId>
              </a:tblPr>
              <a:tblGrid>
                <a:gridCol w="1548617">
                  <a:extLst>
                    <a:ext uri="{9D8B030D-6E8A-4147-A177-3AD203B41FA5}">
                      <a16:colId xmlns:a16="http://schemas.microsoft.com/office/drawing/2014/main" val="1844060447"/>
                    </a:ext>
                  </a:extLst>
                </a:gridCol>
                <a:gridCol w="1548617">
                  <a:extLst>
                    <a:ext uri="{9D8B030D-6E8A-4147-A177-3AD203B41FA5}">
                      <a16:colId xmlns:a16="http://schemas.microsoft.com/office/drawing/2014/main" val="3388926743"/>
                    </a:ext>
                  </a:extLst>
                </a:gridCol>
                <a:gridCol w="1548617">
                  <a:extLst>
                    <a:ext uri="{9D8B030D-6E8A-4147-A177-3AD203B41FA5}">
                      <a16:colId xmlns:a16="http://schemas.microsoft.com/office/drawing/2014/main" val="818505991"/>
                    </a:ext>
                  </a:extLst>
                </a:gridCol>
                <a:gridCol w="1548617">
                  <a:extLst>
                    <a:ext uri="{9D8B030D-6E8A-4147-A177-3AD203B41FA5}">
                      <a16:colId xmlns:a16="http://schemas.microsoft.com/office/drawing/2014/main" val="4114050771"/>
                    </a:ext>
                  </a:extLst>
                </a:gridCol>
              </a:tblGrid>
              <a:tr h="334035">
                <a:tc>
                  <a:txBody>
                    <a:bodyPr/>
                    <a:lstStyle/>
                    <a:p>
                      <a:pPr algn="ctr"/>
                      <a:r>
                        <a:rPr lang="en-US" b="0" u="sng" dirty="0">
                          <a:solidFill>
                            <a:schemeClr val="tx1"/>
                          </a:solidFill>
                          <a:latin typeface="KG Primary Penmanship 2" panose="02000506000000020003" pitchFamily="2" charset="77"/>
                        </a:rPr>
                        <a:t>Reading</a:t>
                      </a:r>
                    </a:p>
                  </a:txBody>
                  <a:tcPr anchor="ctr">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noFill/>
                  </a:tcPr>
                </a:tc>
                <a:tc>
                  <a:txBody>
                    <a:bodyPr/>
                    <a:lstStyle/>
                    <a:p>
                      <a:pPr marL="0" marR="0" lvl="0" indent="0" algn="ctr" defTabSz="731520" rtl="0" eaLnBrk="1" fontAlgn="auto" latinLnBrk="0" hangingPunct="1">
                        <a:lnSpc>
                          <a:spcPct val="100000"/>
                        </a:lnSpc>
                        <a:spcBef>
                          <a:spcPts val="0"/>
                        </a:spcBef>
                        <a:spcAft>
                          <a:spcPts val="0"/>
                        </a:spcAft>
                        <a:buClrTx/>
                        <a:buSzTx/>
                        <a:buFontTx/>
                        <a:buNone/>
                        <a:tabLst/>
                        <a:defRPr/>
                      </a:pPr>
                      <a:r>
                        <a:rPr kumimoji="0" lang="en-US" sz="1440" b="0" i="0" u="sng" strike="noStrike" kern="1200" cap="none" spc="0" normalizeH="0" baseline="0" noProof="0" dirty="0">
                          <a:ln>
                            <a:noFill/>
                          </a:ln>
                          <a:solidFill>
                            <a:prstClr val="black"/>
                          </a:solidFill>
                          <a:effectLst/>
                          <a:uLnTx/>
                          <a:uFillTx/>
                          <a:latin typeface="KG Primary Penmanship 2" panose="02000506000000020003" pitchFamily="2" charset="77"/>
                          <a:ea typeface="+mn-ea"/>
                          <a:cs typeface="+mn-cs"/>
                        </a:rPr>
                        <a:t>Math</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noFill/>
                  </a:tcPr>
                </a:tc>
                <a:tc>
                  <a:txBody>
                    <a:bodyPr/>
                    <a:lstStyle/>
                    <a:p>
                      <a:pPr marL="0" marR="0" lvl="0" indent="0" algn="ctr" defTabSz="731520" rtl="0" eaLnBrk="1" fontAlgn="auto" latinLnBrk="0" hangingPunct="1">
                        <a:lnSpc>
                          <a:spcPct val="100000"/>
                        </a:lnSpc>
                        <a:spcBef>
                          <a:spcPts val="0"/>
                        </a:spcBef>
                        <a:spcAft>
                          <a:spcPts val="0"/>
                        </a:spcAft>
                        <a:buClrTx/>
                        <a:buSzTx/>
                        <a:buFontTx/>
                        <a:buNone/>
                        <a:tabLst/>
                        <a:defRPr/>
                      </a:pPr>
                      <a:r>
                        <a:rPr kumimoji="0" lang="en-US" sz="1440" b="0" i="0" u="sng" strike="noStrike" kern="1200" cap="none" spc="0" normalizeH="0" baseline="0" noProof="0" dirty="0">
                          <a:ln>
                            <a:noFill/>
                          </a:ln>
                          <a:solidFill>
                            <a:prstClr val="black"/>
                          </a:solidFill>
                          <a:effectLst/>
                          <a:uLnTx/>
                          <a:uFillTx/>
                          <a:latin typeface="KG Primary Penmanship 2" panose="02000506000000020003" pitchFamily="2" charset="77"/>
                          <a:ea typeface="+mn-ea"/>
                          <a:cs typeface="+mn-cs"/>
                        </a:rPr>
                        <a:t>Science</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noFill/>
                  </a:tcPr>
                </a:tc>
                <a:tc>
                  <a:txBody>
                    <a:bodyPr/>
                    <a:lstStyle/>
                    <a:p>
                      <a:pPr marL="0" marR="0" lvl="0" indent="0" algn="ctr" defTabSz="731520" rtl="0" eaLnBrk="1" fontAlgn="auto" latinLnBrk="0" hangingPunct="1">
                        <a:lnSpc>
                          <a:spcPct val="100000"/>
                        </a:lnSpc>
                        <a:spcBef>
                          <a:spcPts val="0"/>
                        </a:spcBef>
                        <a:spcAft>
                          <a:spcPts val="0"/>
                        </a:spcAft>
                        <a:buClrTx/>
                        <a:buSzTx/>
                        <a:buFontTx/>
                        <a:buNone/>
                        <a:tabLst/>
                        <a:defRPr/>
                      </a:pPr>
                      <a:r>
                        <a:rPr kumimoji="0" lang="en-US" sz="1440" b="0" i="0" u="sng" strike="noStrike" kern="1200" cap="none" spc="0" normalizeH="0" baseline="0" noProof="0" dirty="0">
                          <a:ln>
                            <a:noFill/>
                          </a:ln>
                          <a:solidFill>
                            <a:prstClr val="black"/>
                          </a:solidFill>
                          <a:effectLst/>
                          <a:uLnTx/>
                          <a:uFillTx/>
                          <a:latin typeface="KG Primary Penmanship 2" panose="02000506000000020003" pitchFamily="2" charset="77"/>
                          <a:ea typeface="+mn-ea"/>
                          <a:cs typeface="+mn-cs"/>
                        </a:rPr>
                        <a:t>Social Studies</a:t>
                      </a:r>
                    </a:p>
                  </a:txBody>
                  <a:tcPr anchor="ctr">
                    <a:lnL w="28575"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32637261"/>
                  </a:ext>
                </a:extLst>
              </a:tr>
              <a:tr h="1512981">
                <a:tc>
                  <a:txBody>
                    <a:bodyPr/>
                    <a:lstStyle/>
                    <a:p>
                      <a:pPr algn="ctr"/>
                      <a:endParaRPr lang="en-US" b="0" dirty="0">
                        <a:solidFill>
                          <a:schemeClr val="tx1"/>
                        </a:solidFill>
                        <a:latin typeface="KG Primary Penmanship 2" panose="02000506000000020003" pitchFamily="2" charset="77"/>
                      </a:endParaRPr>
                    </a:p>
                    <a:p>
                      <a:pPr algn="ctr"/>
                      <a:endParaRPr lang="en-US" b="0" dirty="0">
                        <a:solidFill>
                          <a:schemeClr val="tx1"/>
                        </a:solidFill>
                        <a:latin typeface="KG Primary Penmanship 2" panose="02000506000000020003" pitchFamily="2" charset="77"/>
                      </a:endParaRPr>
                    </a:p>
                    <a:p>
                      <a:pPr algn="ctr"/>
                      <a:endParaRPr lang="en-US" b="0" dirty="0">
                        <a:solidFill>
                          <a:schemeClr val="tx1"/>
                        </a:solidFill>
                        <a:latin typeface="KG Primary Penmanship 2" panose="02000506000000020003" pitchFamily="2" charset="77"/>
                      </a:endParaRPr>
                    </a:p>
                    <a:p>
                      <a:pPr algn="ctr"/>
                      <a:endParaRPr lang="en-US" b="0" dirty="0">
                        <a:solidFill>
                          <a:schemeClr val="tx1"/>
                        </a:solidFill>
                        <a:latin typeface="KG Primary Penmanship 2" panose="02000506000000020003" pitchFamily="2" charset="77"/>
                      </a:endParaRPr>
                    </a:p>
                    <a:p>
                      <a:pPr algn="ctr"/>
                      <a:endParaRPr lang="en-US" b="0" dirty="0">
                        <a:solidFill>
                          <a:schemeClr val="tx1"/>
                        </a:solidFill>
                        <a:latin typeface="KG Primary Penmanship 2" panose="02000506000000020003" pitchFamily="2" charset="77"/>
                      </a:endParaRPr>
                    </a:p>
                    <a:p>
                      <a:pPr algn="ctr"/>
                      <a:endParaRPr lang="en-US" b="0" dirty="0">
                        <a:solidFill>
                          <a:schemeClr val="tx1"/>
                        </a:solidFill>
                        <a:latin typeface="KG Primary Penmanship 2" panose="02000506000000020003" pitchFamily="2" charset="77"/>
                      </a:endParaRPr>
                    </a:p>
                  </a:txBody>
                  <a:tcPr anchor="ct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noFill/>
                  </a:tcPr>
                </a:tc>
                <a:tc>
                  <a:txBody>
                    <a:bodyPr/>
                    <a:lstStyle/>
                    <a:p>
                      <a:pPr marL="0" marR="0" lvl="0" indent="0" algn="ctr" defTabSz="731520" rtl="0" eaLnBrk="1" fontAlgn="auto" latinLnBrk="0" hangingPunct="1">
                        <a:lnSpc>
                          <a:spcPct val="100000"/>
                        </a:lnSpc>
                        <a:spcBef>
                          <a:spcPts val="0"/>
                        </a:spcBef>
                        <a:spcAft>
                          <a:spcPts val="0"/>
                        </a:spcAft>
                        <a:buClrTx/>
                        <a:buSzTx/>
                        <a:buFontTx/>
                        <a:buNone/>
                        <a:tabLst/>
                        <a:defRPr/>
                      </a:pPr>
                      <a:endParaRPr kumimoji="0" lang="en-US" sz="1440" b="0" i="0" u="none" strike="noStrike" kern="1200" cap="none" spc="0" normalizeH="0" baseline="0" noProof="0" dirty="0">
                        <a:ln>
                          <a:noFill/>
                        </a:ln>
                        <a:solidFill>
                          <a:prstClr val="black"/>
                        </a:solidFill>
                        <a:effectLst/>
                        <a:uLnTx/>
                        <a:uFillTx/>
                        <a:latin typeface="KG Primary Penmanship 2" panose="02000506000000020003" pitchFamily="2" charset="77"/>
                        <a:ea typeface="+mn-ea"/>
                        <a:cs typeface="+mn-cs"/>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noFill/>
                  </a:tcPr>
                </a:tc>
                <a:tc>
                  <a:txBody>
                    <a:bodyPr/>
                    <a:lstStyle/>
                    <a:p>
                      <a:pPr marL="0" marR="0" lvl="0" indent="0" algn="ctr" defTabSz="731520" rtl="0" eaLnBrk="1" fontAlgn="auto" latinLnBrk="0" hangingPunct="1">
                        <a:lnSpc>
                          <a:spcPct val="100000"/>
                        </a:lnSpc>
                        <a:spcBef>
                          <a:spcPts val="0"/>
                        </a:spcBef>
                        <a:spcAft>
                          <a:spcPts val="0"/>
                        </a:spcAft>
                        <a:buClrTx/>
                        <a:buSzTx/>
                        <a:buFontTx/>
                        <a:buNone/>
                        <a:tabLst/>
                        <a:defRPr/>
                      </a:pPr>
                      <a:endParaRPr kumimoji="0" lang="en-US" sz="1440" b="0" i="0" u="none" strike="noStrike" kern="1200" cap="none" spc="0" normalizeH="0" baseline="0" noProof="0" dirty="0">
                        <a:ln>
                          <a:noFill/>
                        </a:ln>
                        <a:solidFill>
                          <a:prstClr val="black"/>
                        </a:solidFill>
                        <a:effectLst/>
                        <a:uLnTx/>
                        <a:uFillTx/>
                        <a:latin typeface="KG Primary Penmanship 2" panose="02000506000000020003" pitchFamily="2" charset="77"/>
                        <a:ea typeface="+mn-ea"/>
                        <a:cs typeface="+mn-cs"/>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noFill/>
                  </a:tcPr>
                </a:tc>
                <a:tc>
                  <a:txBody>
                    <a:bodyPr/>
                    <a:lstStyle/>
                    <a:p>
                      <a:pPr marL="0" marR="0" lvl="0" indent="0" algn="ctr" defTabSz="731520" rtl="0" eaLnBrk="1" fontAlgn="auto" latinLnBrk="0" hangingPunct="1">
                        <a:lnSpc>
                          <a:spcPct val="100000"/>
                        </a:lnSpc>
                        <a:spcBef>
                          <a:spcPts val="0"/>
                        </a:spcBef>
                        <a:spcAft>
                          <a:spcPts val="0"/>
                        </a:spcAft>
                        <a:buClrTx/>
                        <a:buSzTx/>
                        <a:buFontTx/>
                        <a:buNone/>
                        <a:tabLst/>
                        <a:defRPr/>
                      </a:pPr>
                      <a:endParaRPr kumimoji="0" lang="en-US" sz="1440" b="0" i="0" u="none" strike="noStrike" kern="1200" cap="none" spc="0" normalizeH="0" baseline="0" noProof="0" dirty="0">
                        <a:ln>
                          <a:noFill/>
                        </a:ln>
                        <a:solidFill>
                          <a:prstClr val="black"/>
                        </a:solidFill>
                        <a:effectLst/>
                        <a:uLnTx/>
                        <a:uFillTx/>
                        <a:latin typeface="KG Primary Penmanship 2" panose="02000506000000020003" pitchFamily="2" charset="77"/>
                        <a:ea typeface="+mn-ea"/>
                        <a:cs typeface="+mn-cs"/>
                      </a:endParaRPr>
                    </a:p>
                  </a:txBody>
                  <a:tcPr anchor="ct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381208140"/>
                  </a:ext>
                </a:extLst>
              </a:tr>
            </a:tbl>
          </a:graphicData>
        </a:graphic>
      </p:graphicFrame>
      <p:sp>
        <p:nvSpPr>
          <p:cNvPr id="68" name="Pentagon 67">
            <a:extLst>
              <a:ext uri="{FF2B5EF4-FFF2-40B4-BE49-F238E27FC236}">
                <a16:creationId xmlns:a16="http://schemas.microsoft.com/office/drawing/2014/main" id="{7FB42E52-A521-EA41-BB13-11A0D6680BCF}"/>
              </a:ext>
            </a:extLst>
          </p:cNvPr>
          <p:cNvSpPr/>
          <p:nvPr/>
        </p:nvSpPr>
        <p:spPr>
          <a:xfrm>
            <a:off x="713735" y="6932159"/>
            <a:ext cx="6404924" cy="387350"/>
          </a:xfrm>
          <a:prstGeom prst="homePlate">
            <a:avLst>
              <a:gd name="adj" fmla="val 0"/>
            </a:avLst>
          </a:prstGeom>
          <a:solidFill>
            <a:schemeClr val="tx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US" sz="2000" dirty="0">
                <a:latin typeface="KG Primary Penmanship 2" panose="02000506000000020003" pitchFamily="2" charset="77"/>
              </a:rPr>
              <a:t>What We’re Learning This Week</a:t>
            </a:r>
          </a:p>
        </p:txBody>
      </p:sp>
      <p:sp>
        <p:nvSpPr>
          <p:cNvPr id="25" name="Rounded Rectangle 24">
            <a:extLst>
              <a:ext uri="{FF2B5EF4-FFF2-40B4-BE49-F238E27FC236}">
                <a16:creationId xmlns:a16="http://schemas.microsoft.com/office/drawing/2014/main" id="{528E6B09-7EAE-BB4E-8C8B-3AE17193CAF7}"/>
              </a:ext>
            </a:extLst>
          </p:cNvPr>
          <p:cNvSpPr/>
          <p:nvPr/>
        </p:nvSpPr>
        <p:spPr>
          <a:xfrm>
            <a:off x="1526817" y="2412769"/>
            <a:ext cx="2686458" cy="2238836"/>
          </a:xfrm>
          <a:prstGeom prst="roundRect">
            <a:avLst>
              <a:gd name="adj" fmla="val 6993"/>
            </a:avLst>
          </a:prstGeom>
          <a:noFill/>
          <a:ln w="38100"/>
        </p:spPr>
        <p:style>
          <a:lnRef idx="2">
            <a:schemeClr val="dk1"/>
          </a:lnRef>
          <a:fillRef idx="1">
            <a:schemeClr val="lt1"/>
          </a:fillRef>
          <a:effectRef idx="0">
            <a:schemeClr val="dk1"/>
          </a:effectRef>
          <a:fontRef idx="minor">
            <a:schemeClr val="dk1"/>
          </a:fontRef>
        </p:style>
        <p:txBody>
          <a:bodyPr anchor="ctr"/>
          <a:lstStyle/>
          <a:p>
            <a:pPr algn="ctr" eaLnBrk="1" hangingPunct="1">
              <a:defRPr/>
            </a:pPr>
            <a:endParaRPr lang="en-US" dirty="0"/>
          </a:p>
        </p:txBody>
      </p:sp>
      <p:sp>
        <p:nvSpPr>
          <p:cNvPr id="23" name="Pentagon 22">
            <a:extLst>
              <a:ext uri="{FF2B5EF4-FFF2-40B4-BE49-F238E27FC236}">
                <a16:creationId xmlns:a16="http://schemas.microsoft.com/office/drawing/2014/main" id="{DE0CFA7A-D866-7C4F-AEF4-E9A252533B90}"/>
              </a:ext>
            </a:extLst>
          </p:cNvPr>
          <p:cNvSpPr/>
          <p:nvPr/>
        </p:nvSpPr>
        <p:spPr>
          <a:xfrm>
            <a:off x="4432201" y="2601066"/>
            <a:ext cx="2686458" cy="387350"/>
          </a:xfrm>
          <a:prstGeom prst="homePlate">
            <a:avLst>
              <a:gd name="adj" fmla="val 0"/>
            </a:avLst>
          </a:prstGeom>
          <a:solidFill>
            <a:schemeClr val="tx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US" sz="2000" dirty="0">
                <a:latin typeface="KG Primary Penmanship 2" panose="02000506000000020003" pitchFamily="2" charset="77"/>
              </a:rPr>
              <a:t>Reminders</a:t>
            </a:r>
          </a:p>
        </p:txBody>
      </p:sp>
      <p:sp>
        <p:nvSpPr>
          <p:cNvPr id="24" name="TextBox 13">
            <a:extLst>
              <a:ext uri="{FF2B5EF4-FFF2-40B4-BE49-F238E27FC236}">
                <a16:creationId xmlns:a16="http://schemas.microsoft.com/office/drawing/2014/main" id="{9B91A056-035B-A54B-AC7B-446E27CE5E24}"/>
              </a:ext>
            </a:extLst>
          </p:cNvPr>
          <p:cNvSpPr txBox="1">
            <a:spLocks noChangeArrowheads="1"/>
          </p:cNvSpPr>
          <p:nvPr/>
        </p:nvSpPr>
        <p:spPr bwMode="auto">
          <a:xfrm>
            <a:off x="4527269" y="3072269"/>
            <a:ext cx="1851866"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dirty="0">
                <a:latin typeface="KG Primary Penmanship 2" panose="02000506000000020003" pitchFamily="2" charset="77"/>
              </a:rPr>
              <a:t>Text</a:t>
            </a:r>
          </a:p>
        </p:txBody>
      </p:sp>
      <p:sp>
        <p:nvSpPr>
          <p:cNvPr id="26" name="Rounded Rectangle 25">
            <a:extLst>
              <a:ext uri="{FF2B5EF4-FFF2-40B4-BE49-F238E27FC236}">
                <a16:creationId xmlns:a16="http://schemas.microsoft.com/office/drawing/2014/main" id="{D60BF674-7E11-5645-BB1C-F903196C5B68}"/>
              </a:ext>
            </a:extLst>
          </p:cNvPr>
          <p:cNvSpPr/>
          <p:nvPr/>
        </p:nvSpPr>
        <p:spPr>
          <a:xfrm>
            <a:off x="4432201" y="2408431"/>
            <a:ext cx="2686458" cy="2238836"/>
          </a:xfrm>
          <a:prstGeom prst="roundRect">
            <a:avLst>
              <a:gd name="adj" fmla="val 6993"/>
            </a:avLst>
          </a:prstGeom>
          <a:noFill/>
          <a:ln w="38100"/>
        </p:spPr>
        <p:style>
          <a:lnRef idx="2">
            <a:schemeClr val="dk1"/>
          </a:lnRef>
          <a:fillRef idx="1">
            <a:schemeClr val="lt1"/>
          </a:fillRef>
          <a:effectRef idx="0">
            <a:schemeClr val="dk1"/>
          </a:effectRef>
          <a:fontRef idx="minor">
            <a:schemeClr val="dk1"/>
          </a:fontRef>
        </p:style>
        <p:txBody>
          <a:bodyPr anchor="ctr"/>
          <a:lstStyle/>
          <a:p>
            <a:pPr algn="ctr" eaLnBrk="1" hangingPunct="1">
              <a:defRPr/>
            </a:pPr>
            <a:endParaRPr lang="en-US" dirty="0"/>
          </a:p>
        </p:txBody>
      </p:sp>
    </p:spTree>
    <p:extLst>
      <p:ext uri="{BB962C8B-B14F-4D97-AF65-F5344CB8AC3E}">
        <p14:creationId xmlns:p14="http://schemas.microsoft.com/office/powerpoint/2010/main" val="25627053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30450D8-F585-0B4C-BC25-DC15628796A0}"/>
              </a:ext>
            </a:extLst>
          </p:cNvPr>
          <p:cNvSpPr/>
          <p:nvPr/>
        </p:nvSpPr>
        <p:spPr>
          <a:xfrm>
            <a:off x="69422" y="43794"/>
            <a:ext cx="7193280" cy="9513761"/>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6" name="Rectangle 5">
            <a:extLst>
              <a:ext uri="{FF2B5EF4-FFF2-40B4-BE49-F238E27FC236}">
                <a16:creationId xmlns:a16="http://schemas.microsoft.com/office/drawing/2014/main" id="{1A93FBF2-C840-B94B-A0EC-B5B78EF5364B}"/>
              </a:ext>
            </a:extLst>
          </p:cNvPr>
          <p:cNvSpPr/>
          <p:nvPr/>
        </p:nvSpPr>
        <p:spPr>
          <a:xfrm>
            <a:off x="100861" y="1465443"/>
            <a:ext cx="7128779" cy="296266"/>
          </a:xfrm>
          <a:prstGeom prst="rect">
            <a:avLst/>
          </a:prstGeom>
          <a:solidFill>
            <a:schemeClr val="tx1"/>
          </a:solidFill>
          <a:ln w="57150">
            <a:solidFill>
              <a:schemeClr val="tx1"/>
            </a:solidFill>
          </a:ln>
        </p:spPr>
        <p:style>
          <a:lnRef idx="2">
            <a:schemeClr val="dk1"/>
          </a:lnRef>
          <a:fillRef idx="1">
            <a:schemeClr val="lt1"/>
          </a:fillRef>
          <a:effectRef idx="0">
            <a:schemeClr val="dk1"/>
          </a:effectRef>
          <a:fontRef idx="minor">
            <a:schemeClr val="dk1"/>
          </a:fontRef>
        </p:style>
        <p:txBody>
          <a:bodyPr anchor="ctr"/>
          <a:lstStyle/>
          <a:p>
            <a:pPr algn="ctr">
              <a:spcBef>
                <a:spcPct val="0"/>
              </a:spcBef>
            </a:pPr>
            <a:r>
              <a:rPr lang="en-US" altLang="en-US" sz="2000" dirty="0">
                <a:solidFill>
                  <a:schemeClr val="bg1"/>
                </a:solidFill>
                <a:latin typeface="KG Primary Penmanship 2" panose="02000506000000020003" pitchFamily="2" charset="77"/>
              </a:rPr>
              <a:t>The Week of xxxxxxxxxxxxxx</a:t>
            </a:r>
          </a:p>
        </p:txBody>
      </p:sp>
      <p:sp>
        <p:nvSpPr>
          <p:cNvPr id="8" name="TextBox 3">
            <a:extLst>
              <a:ext uri="{FF2B5EF4-FFF2-40B4-BE49-F238E27FC236}">
                <a16:creationId xmlns:a16="http://schemas.microsoft.com/office/drawing/2014/main" id="{90807A49-36ED-A444-8D0B-591FA1F43E41}"/>
              </a:ext>
            </a:extLst>
          </p:cNvPr>
          <p:cNvSpPr txBox="1">
            <a:spLocks noChangeArrowheads="1"/>
          </p:cNvSpPr>
          <p:nvPr/>
        </p:nvSpPr>
        <p:spPr bwMode="auto">
          <a:xfrm>
            <a:off x="1942" y="1760325"/>
            <a:ext cx="7315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400" dirty="0">
                <a:solidFill>
                  <a:srgbClr val="000000"/>
                </a:solidFill>
                <a:latin typeface="KG Primary Penmanship 2" panose="02000506000000020003" pitchFamily="2" charset="77"/>
              </a:rPr>
              <a:t>Email: {teacher’s email address}</a:t>
            </a:r>
          </a:p>
          <a:p>
            <a:pPr algn="ctr" eaLnBrk="1" hangingPunct="1">
              <a:spcBef>
                <a:spcPct val="0"/>
              </a:spcBef>
              <a:buFontTx/>
              <a:buNone/>
            </a:pPr>
            <a:r>
              <a:rPr lang="en-US" altLang="en-US" sz="1400" dirty="0">
                <a:solidFill>
                  <a:srgbClr val="000000"/>
                </a:solidFill>
                <a:latin typeface="KG Primary Penmanship 2" panose="02000506000000020003" pitchFamily="2" charset="77"/>
              </a:rPr>
              <a:t>Twitter: @twitteraccount		Website: classwebsite.com</a:t>
            </a:r>
          </a:p>
        </p:txBody>
      </p:sp>
      <p:sp>
        <p:nvSpPr>
          <p:cNvPr id="9" name="Rounded Rectangle 8">
            <a:extLst>
              <a:ext uri="{FF2B5EF4-FFF2-40B4-BE49-F238E27FC236}">
                <a16:creationId xmlns:a16="http://schemas.microsoft.com/office/drawing/2014/main" id="{7E5305EC-2DAA-E844-A809-333B67B98F84}"/>
              </a:ext>
            </a:extLst>
          </p:cNvPr>
          <p:cNvSpPr/>
          <p:nvPr/>
        </p:nvSpPr>
        <p:spPr>
          <a:xfrm>
            <a:off x="2262753" y="2412769"/>
            <a:ext cx="4882399" cy="2238836"/>
          </a:xfrm>
          <a:prstGeom prst="roundRect">
            <a:avLst>
              <a:gd name="adj" fmla="val 6993"/>
            </a:avLst>
          </a:prstGeom>
          <a:noFill/>
          <a:ln w="38100"/>
        </p:spPr>
        <p:style>
          <a:lnRef idx="2">
            <a:schemeClr val="dk1"/>
          </a:lnRef>
          <a:fillRef idx="1">
            <a:schemeClr val="lt1"/>
          </a:fillRef>
          <a:effectRef idx="0">
            <a:schemeClr val="dk1"/>
          </a:effectRef>
          <a:fontRef idx="minor">
            <a:schemeClr val="dk1"/>
          </a:fontRef>
        </p:style>
        <p:txBody>
          <a:bodyPr anchor="ctr"/>
          <a:lstStyle/>
          <a:p>
            <a:pPr algn="ctr" eaLnBrk="1" hangingPunct="1">
              <a:defRPr/>
            </a:pPr>
            <a:endParaRPr lang="en-US" dirty="0"/>
          </a:p>
        </p:txBody>
      </p:sp>
      <p:sp>
        <p:nvSpPr>
          <p:cNvPr id="10" name="Pentagon 9">
            <a:extLst>
              <a:ext uri="{FF2B5EF4-FFF2-40B4-BE49-F238E27FC236}">
                <a16:creationId xmlns:a16="http://schemas.microsoft.com/office/drawing/2014/main" id="{23CEA13E-9F97-6F4C-B94B-3DC9BE480947}"/>
              </a:ext>
            </a:extLst>
          </p:cNvPr>
          <p:cNvSpPr/>
          <p:nvPr/>
        </p:nvSpPr>
        <p:spPr>
          <a:xfrm>
            <a:off x="2262752" y="2605404"/>
            <a:ext cx="4882400" cy="387350"/>
          </a:xfrm>
          <a:prstGeom prst="homePlate">
            <a:avLst>
              <a:gd name="adj" fmla="val 0"/>
            </a:avLst>
          </a:prstGeom>
          <a:solidFill>
            <a:schemeClr val="tx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US" sz="2000" dirty="0">
                <a:latin typeface="KG Primary Penmanship 2" panose="02000506000000020003" pitchFamily="2" charset="77"/>
              </a:rPr>
              <a:t>Reminders</a:t>
            </a:r>
          </a:p>
        </p:txBody>
      </p:sp>
      <p:sp>
        <p:nvSpPr>
          <p:cNvPr id="11" name="TextBox 13">
            <a:extLst>
              <a:ext uri="{FF2B5EF4-FFF2-40B4-BE49-F238E27FC236}">
                <a16:creationId xmlns:a16="http://schemas.microsoft.com/office/drawing/2014/main" id="{1D71FC7A-E41E-4548-A57E-DBD9671D5CFB}"/>
              </a:ext>
            </a:extLst>
          </p:cNvPr>
          <p:cNvSpPr txBox="1">
            <a:spLocks noChangeArrowheads="1"/>
          </p:cNvSpPr>
          <p:nvPr/>
        </p:nvSpPr>
        <p:spPr bwMode="auto">
          <a:xfrm>
            <a:off x="2324744" y="3095513"/>
            <a:ext cx="485215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dirty="0">
                <a:latin typeface="KG Primary Penmanship 2" panose="02000506000000020003" pitchFamily="2" charset="77"/>
              </a:rPr>
              <a:t>Text</a:t>
            </a:r>
          </a:p>
        </p:txBody>
      </p:sp>
      <p:sp>
        <p:nvSpPr>
          <p:cNvPr id="12" name="Pentagon 11">
            <a:extLst>
              <a:ext uri="{FF2B5EF4-FFF2-40B4-BE49-F238E27FC236}">
                <a16:creationId xmlns:a16="http://schemas.microsoft.com/office/drawing/2014/main" id="{26A3B1D6-6FB7-FD48-B421-110CDB9C9DF8}"/>
              </a:ext>
            </a:extLst>
          </p:cNvPr>
          <p:cNvSpPr/>
          <p:nvPr/>
        </p:nvSpPr>
        <p:spPr>
          <a:xfrm>
            <a:off x="200292" y="2605404"/>
            <a:ext cx="1806928" cy="387350"/>
          </a:xfrm>
          <a:prstGeom prst="homePlate">
            <a:avLst>
              <a:gd name="adj" fmla="val 0"/>
            </a:avLst>
          </a:prstGeom>
          <a:solidFill>
            <a:schemeClr val="tx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US" sz="2000" dirty="0">
                <a:latin typeface="KG Primary Penmanship 2" panose="02000506000000020003" pitchFamily="2" charset="77"/>
              </a:rPr>
              <a:t>Important Dates</a:t>
            </a:r>
          </a:p>
        </p:txBody>
      </p:sp>
      <p:sp>
        <p:nvSpPr>
          <p:cNvPr id="13" name="TextBox 13">
            <a:extLst>
              <a:ext uri="{FF2B5EF4-FFF2-40B4-BE49-F238E27FC236}">
                <a16:creationId xmlns:a16="http://schemas.microsoft.com/office/drawing/2014/main" id="{1D5BD5DE-78A7-8541-83B3-753580823B41}"/>
              </a:ext>
            </a:extLst>
          </p:cNvPr>
          <p:cNvSpPr txBox="1">
            <a:spLocks noChangeArrowheads="1"/>
          </p:cNvSpPr>
          <p:nvPr/>
        </p:nvSpPr>
        <p:spPr bwMode="auto">
          <a:xfrm>
            <a:off x="310283" y="3076607"/>
            <a:ext cx="163718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dirty="0">
                <a:latin typeface="KG Primary Penmanship 2" panose="02000506000000020003" pitchFamily="2" charset="77"/>
              </a:rPr>
              <a:t>Text</a:t>
            </a:r>
          </a:p>
        </p:txBody>
      </p:sp>
      <p:sp>
        <p:nvSpPr>
          <p:cNvPr id="18" name="Rounded Rectangle 17">
            <a:extLst>
              <a:ext uri="{FF2B5EF4-FFF2-40B4-BE49-F238E27FC236}">
                <a16:creationId xmlns:a16="http://schemas.microsoft.com/office/drawing/2014/main" id="{635ED56C-7D34-2049-BE05-E5823D84D81D}"/>
              </a:ext>
            </a:extLst>
          </p:cNvPr>
          <p:cNvSpPr/>
          <p:nvPr/>
        </p:nvSpPr>
        <p:spPr>
          <a:xfrm>
            <a:off x="200293" y="2412768"/>
            <a:ext cx="1806928" cy="6931953"/>
          </a:xfrm>
          <a:prstGeom prst="roundRect">
            <a:avLst>
              <a:gd name="adj" fmla="val 6993"/>
            </a:avLst>
          </a:prstGeom>
          <a:noFill/>
          <a:ln w="38100"/>
        </p:spPr>
        <p:style>
          <a:lnRef idx="2">
            <a:schemeClr val="dk1"/>
          </a:lnRef>
          <a:fillRef idx="1">
            <a:schemeClr val="lt1"/>
          </a:fillRef>
          <a:effectRef idx="0">
            <a:schemeClr val="dk1"/>
          </a:effectRef>
          <a:fontRef idx="minor">
            <a:schemeClr val="dk1"/>
          </a:fontRef>
        </p:style>
        <p:txBody>
          <a:bodyPr anchor="ctr"/>
          <a:lstStyle/>
          <a:p>
            <a:pPr algn="ctr" eaLnBrk="1" hangingPunct="1">
              <a:defRPr/>
            </a:pPr>
            <a:endParaRPr lang="en-US" dirty="0"/>
          </a:p>
        </p:txBody>
      </p:sp>
      <p:sp>
        <p:nvSpPr>
          <p:cNvPr id="19" name="Rounded Rectangle 18">
            <a:extLst>
              <a:ext uri="{FF2B5EF4-FFF2-40B4-BE49-F238E27FC236}">
                <a16:creationId xmlns:a16="http://schemas.microsoft.com/office/drawing/2014/main" id="{403F6683-3473-CB48-ABAF-53C1781A54DE}"/>
              </a:ext>
            </a:extLst>
          </p:cNvPr>
          <p:cNvSpPr/>
          <p:nvPr/>
        </p:nvSpPr>
        <p:spPr>
          <a:xfrm>
            <a:off x="2262751" y="4887084"/>
            <a:ext cx="4852155" cy="4457638"/>
          </a:xfrm>
          <a:prstGeom prst="roundRect">
            <a:avLst>
              <a:gd name="adj" fmla="val 6993"/>
            </a:avLst>
          </a:prstGeom>
          <a:noFill/>
          <a:ln w="38100"/>
        </p:spPr>
        <p:style>
          <a:lnRef idx="2">
            <a:schemeClr val="dk1"/>
          </a:lnRef>
          <a:fillRef idx="1">
            <a:schemeClr val="lt1"/>
          </a:fillRef>
          <a:effectRef idx="0">
            <a:schemeClr val="dk1"/>
          </a:effectRef>
          <a:fontRef idx="minor">
            <a:schemeClr val="dk1"/>
          </a:fontRef>
        </p:style>
        <p:txBody>
          <a:bodyPr anchor="ctr"/>
          <a:lstStyle/>
          <a:p>
            <a:pPr algn="ctr" eaLnBrk="1" hangingPunct="1">
              <a:defRPr/>
            </a:pPr>
            <a:endParaRPr lang="en-US" dirty="0"/>
          </a:p>
        </p:txBody>
      </p:sp>
      <p:sp>
        <p:nvSpPr>
          <p:cNvPr id="20" name="Pentagon 19">
            <a:extLst>
              <a:ext uri="{FF2B5EF4-FFF2-40B4-BE49-F238E27FC236}">
                <a16:creationId xmlns:a16="http://schemas.microsoft.com/office/drawing/2014/main" id="{6B4C3F1F-BE29-5C43-97DF-478DDB8F46A0}"/>
              </a:ext>
            </a:extLst>
          </p:cNvPr>
          <p:cNvSpPr/>
          <p:nvPr/>
        </p:nvSpPr>
        <p:spPr>
          <a:xfrm>
            <a:off x="2262751" y="5165500"/>
            <a:ext cx="4852155" cy="387350"/>
          </a:xfrm>
          <a:prstGeom prst="homePlate">
            <a:avLst>
              <a:gd name="adj" fmla="val 0"/>
            </a:avLst>
          </a:prstGeom>
          <a:solidFill>
            <a:schemeClr val="tx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US" sz="2000" dirty="0">
                <a:latin typeface="KG Primary Penmanship 2" panose="02000506000000020003" pitchFamily="2" charset="77"/>
              </a:rPr>
              <a:t>Our Month of Learning</a:t>
            </a:r>
          </a:p>
        </p:txBody>
      </p:sp>
      <p:sp>
        <p:nvSpPr>
          <p:cNvPr id="21" name="TextBox 1">
            <a:extLst>
              <a:ext uri="{FF2B5EF4-FFF2-40B4-BE49-F238E27FC236}">
                <a16:creationId xmlns:a16="http://schemas.microsoft.com/office/drawing/2014/main" id="{978F1AED-0FF4-9444-BE9D-DAC086AF80D3}"/>
              </a:ext>
            </a:extLst>
          </p:cNvPr>
          <p:cNvSpPr txBox="1">
            <a:spLocks noChangeArrowheads="1"/>
          </p:cNvSpPr>
          <p:nvPr/>
        </p:nvSpPr>
        <p:spPr bwMode="auto">
          <a:xfrm>
            <a:off x="168389" y="728466"/>
            <a:ext cx="6950796" cy="996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lnSpc>
                <a:spcPts val="4760"/>
              </a:lnSpc>
              <a:spcBef>
                <a:spcPct val="0"/>
              </a:spcBef>
              <a:buFontTx/>
              <a:buNone/>
            </a:pPr>
            <a:r>
              <a:rPr lang="en-US" altLang="en-US" sz="11500" b="1" dirty="0">
                <a:latin typeface="KG Primary Penmanship 2" panose="02000506000000020003" pitchFamily="2" charset="77"/>
              </a:rPr>
              <a:t>MONTH</a:t>
            </a:r>
          </a:p>
        </p:txBody>
      </p:sp>
    </p:spTree>
    <p:extLst>
      <p:ext uri="{BB962C8B-B14F-4D97-AF65-F5344CB8AC3E}">
        <p14:creationId xmlns:p14="http://schemas.microsoft.com/office/powerpoint/2010/main" val="5752031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Rounded Rectangle 24">
            <a:extLst>
              <a:ext uri="{FF2B5EF4-FFF2-40B4-BE49-F238E27FC236}">
                <a16:creationId xmlns:a16="http://schemas.microsoft.com/office/drawing/2014/main" id="{528E6B09-7EAE-BB4E-8C8B-3AE17193CAF7}"/>
              </a:ext>
            </a:extLst>
          </p:cNvPr>
          <p:cNvSpPr/>
          <p:nvPr/>
        </p:nvSpPr>
        <p:spPr>
          <a:xfrm>
            <a:off x="1526817" y="2412769"/>
            <a:ext cx="2686458" cy="2238836"/>
          </a:xfrm>
          <a:prstGeom prst="roundRect">
            <a:avLst>
              <a:gd name="adj" fmla="val 6993"/>
            </a:avLst>
          </a:prstGeom>
          <a:solidFill>
            <a:schemeClr val="bg1"/>
          </a:solidFill>
          <a:ln w="38100"/>
        </p:spPr>
        <p:style>
          <a:lnRef idx="2">
            <a:schemeClr val="dk1"/>
          </a:lnRef>
          <a:fillRef idx="1">
            <a:schemeClr val="lt1"/>
          </a:fillRef>
          <a:effectRef idx="0">
            <a:schemeClr val="dk1"/>
          </a:effectRef>
          <a:fontRef idx="minor">
            <a:schemeClr val="dk1"/>
          </a:fontRef>
        </p:style>
        <p:txBody>
          <a:bodyPr anchor="ctr"/>
          <a:lstStyle/>
          <a:p>
            <a:pPr algn="ctr" eaLnBrk="1" hangingPunct="1">
              <a:defRPr/>
            </a:pPr>
            <a:endParaRPr lang="en-US" dirty="0"/>
          </a:p>
        </p:txBody>
      </p:sp>
      <p:sp>
        <p:nvSpPr>
          <p:cNvPr id="67" name="Rounded Rectangle 66">
            <a:extLst>
              <a:ext uri="{FF2B5EF4-FFF2-40B4-BE49-F238E27FC236}">
                <a16:creationId xmlns:a16="http://schemas.microsoft.com/office/drawing/2014/main" id="{27DB1CE5-FE7A-7C44-AC1B-C262319AF9A4}"/>
              </a:ext>
            </a:extLst>
          </p:cNvPr>
          <p:cNvSpPr/>
          <p:nvPr/>
        </p:nvSpPr>
        <p:spPr>
          <a:xfrm>
            <a:off x="1526817" y="6746412"/>
            <a:ext cx="5602007" cy="2667770"/>
          </a:xfrm>
          <a:prstGeom prst="roundRect">
            <a:avLst>
              <a:gd name="adj" fmla="val 6662"/>
            </a:avLst>
          </a:prstGeom>
          <a:solidFill>
            <a:schemeClr val="bg1"/>
          </a:solidFill>
          <a:ln w="38100"/>
        </p:spPr>
        <p:style>
          <a:lnRef idx="2">
            <a:schemeClr val="dk1"/>
          </a:lnRef>
          <a:fillRef idx="1">
            <a:schemeClr val="lt1"/>
          </a:fillRef>
          <a:effectRef idx="0">
            <a:schemeClr val="dk1"/>
          </a:effectRef>
          <a:fontRef idx="minor">
            <a:schemeClr val="dk1"/>
          </a:fontRef>
        </p:style>
        <p:txBody>
          <a:bodyPr anchor="ctr"/>
          <a:lstStyle/>
          <a:p>
            <a:pPr algn="ctr" eaLnBrk="1" hangingPunct="1">
              <a:defRPr/>
            </a:pPr>
            <a:endParaRPr lang="en-US" dirty="0"/>
          </a:p>
        </p:txBody>
      </p:sp>
      <p:sp>
        <p:nvSpPr>
          <p:cNvPr id="2" name="Rectangle 1">
            <a:extLst>
              <a:ext uri="{FF2B5EF4-FFF2-40B4-BE49-F238E27FC236}">
                <a16:creationId xmlns:a16="http://schemas.microsoft.com/office/drawing/2014/main" id="{635DFB6B-5DD3-3E48-A3E8-6F42BE6900CE}"/>
              </a:ext>
            </a:extLst>
          </p:cNvPr>
          <p:cNvSpPr/>
          <p:nvPr/>
        </p:nvSpPr>
        <p:spPr>
          <a:xfrm>
            <a:off x="69422" y="43794"/>
            <a:ext cx="7193280" cy="9513761"/>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637CF0A0-D13C-A949-A9D0-2EDB95A78DA9}"/>
              </a:ext>
            </a:extLst>
          </p:cNvPr>
          <p:cNvSpPr/>
          <p:nvPr/>
        </p:nvSpPr>
        <p:spPr>
          <a:xfrm>
            <a:off x="100669" y="1527944"/>
            <a:ext cx="7128779" cy="296266"/>
          </a:xfrm>
          <a:prstGeom prst="rect">
            <a:avLst/>
          </a:prstGeom>
          <a:solidFill>
            <a:schemeClr val="tx1"/>
          </a:solidFill>
          <a:ln w="57150">
            <a:solidFill>
              <a:schemeClr val="tx1"/>
            </a:solidFill>
          </a:ln>
        </p:spPr>
        <p:style>
          <a:lnRef idx="2">
            <a:schemeClr val="dk1"/>
          </a:lnRef>
          <a:fillRef idx="1">
            <a:schemeClr val="lt1"/>
          </a:fillRef>
          <a:effectRef idx="0">
            <a:schemeClr val="dk1"/>
          </a:effectRef>
          <a:fontRef idx="minor">
            <a:schemeClr val="dk1"/>
          </a:fontRef>
        </p:style>
        <p:txBody>
          <a:bodyPr anchor="ctr"/>
          <a:lstStyle/>
          <a:p>
            <a:pPr algn="ctr">
              <a:spcBef>
                <a:spcPct val="0"/>
              </a:spcBef>
            </a:pPr>
            <a:r>
              <a:rPr lang="en-US" altLang="en-US" sz="2000" dirty="0">
                <a:solidFill>
                  <a:schemeClr val="bg1"/>
                </a:solidFill>
                <a:latin typeface="KG Primary Penmanship 2" panose="02000506000000020003" pitchFamily="2" charset="77"/>
              </a:rPr>
              <a:t>The Week of xxxxxxxxxxxxxx</a:t>
            </a:r>
          </a:p>
        </p:txBody>
      </p:sp>
      <p:sp>
        <p:nvSpPr>
          <p:cNvPr id="18" name="TextBox 3">
            <a:extLst>
              <a:ext uri="{FF2B5EF4-FFF2-40B4-BE49-F238E27FC236}">
                <a16:creationId xmlns:a16="http://schemas.microsoft.com/office/drawing/2014/main" id="{4A6F971E-1617-E443-B4D7-2CAB6E69C04D}"/>
              </a:ext>
            </a:extLst>
          </p:cNvPr>
          <p:cNvSpPr txBox="1">
            <a:spLocks noChangeArrowheads="1"/>
          </p:cNvSpPr>
          <p:nvPr/>
        </p:nvSpPr>
        <p:spPr bwMode="auto">
          <a:xfrm>
            <a:off x="1942" y="1839155"/>
            <a:ext cx="7315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400" dirty="0">
                <a:solidFill>
                  <a:srgbClr val="000000"/>
                </a:solidFill>
                <a:latin typeface="KG Primary Penmanship 2" panose="02000506000000020003" pitchFamily="2" charset="77"/>
              </a:rPr>
              <a:t>Email: {teacher’s email address}</a:t>
            </a:r>
          </a:p>
          <a:p>
            <a:pPr algn="ctr" eaLnBrk="1" hangingPunct="1">
              <a:spcBef>
                <a:spcPct val="0"/>
              </a:spcBef>
              <a:buFontTx/>
              <a:buNone/>
            </a:pPr>
            <a:r>
              <a:rPr lang="en-US" altLang="en-US" sz="1400" dirty="0">
                <a:solidFill>
                  <a:srgbClr val="000000"/>
                </a:solidFill>
                <a:latin typeface="KG Primary Penmanship 2" panose="02000506000000020003" pitchFamily="2" charset="77"/>
              </a:rPr>
              <a:t>Twitter: @twitteraccount		Website: classwebsite.com</a:t>
            </a:r>
          </a:p>
        </p:txBody>
      </p:sp>
      <p:sp>
        <p:nvSpPr>
          <p:cNvPr id="60" name="Pentagon 59">
            <a:extLst>
              <a:ext uri="{FF2B5EF4-FFF2-40B4-BE49-F238E27FC236}">
                <a16:creationId xmlns:a16="http://schemas.microsoft.com/office/drawing/2014/main" id="{93261D0B-A158-9641-8171-9D61CCF7B826}"/>
              </a:ext>
            </a:extLst>
          </p:cNvPr>
          <p:cNvSpPr/>
          <p:nvPr/>
        </p:nvSpPr>
        <p:spPr>
          <a:xfrm>
            <a:off x="1526817" y="2605404"/>
            <a:ext cx="2686458" cy="387350"/>
          </a:xfrm>
          <a:prstGeom prst="homePlate">
            <a:avLst>
              <a:gd name="adj" fmla="val 0"/>
            </a:avLst>
          </a:prstGeom>
          <a:solidFill>
            <a:schemeClr val="tx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US" sz="2000" dirty="0">
                <a:latin typeface="KG Primary Penmanship 2" panose="02000506000000020003" pitchFamily="2" charset="77"/>
              </a:rPr>
              <a:t>Important Dates</a:t>
            </a:r>
          </a:p>
        </p:txBody>
      </p:sp>
      <p:sp>
        <p:nvSpPr>
          <p:cNvPr id="61" name="TextBox 13">
            <a:extLst>
              <a:ext uri="{FF2B5EF4-FFF2-40B4-BE49-F238E27FC236}">
                <a16:creationId xmlns:a16="http://schemas.microsoft.com/office/drawing/2014/main" id="{22AD7286-32B2-4145-8D84-C6AC7DC8BBAE}"/>
              </a:ext>
            </a:extLst>
          </p:cNvPr>
          <p:cNvSpPr txBox="1">
            <a:spLocks noChangeArrowheads="1"/>
          </p:cNvSpPr>
          <p:nvPr/>
        </p:nvSpPr>
        <p:spPr bwMode="auto">
          <a:xfrm>
            <a:off x="1621885" y="3076607"/>
            <a:ext cx="1851866"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dirty="0">
                <a:latin typeface="KG Primary Penmanship 2" panose="02000506000000020003" pitchFamily="2" charset="77"/>
              </a:rPr>
              <a:t>Text</a:t>
            </a:r>
          </a:p>
        </p:txBody>
      </p:sp>
      <p:sp>
        <p:nvSpPr>
          <p:cNvPr id="62" name="Rounded Rectangle 61">
            <a:extLst>
              <a:ext uri="{FF2B5EF4-FFF2-40B4-BE49-F238E27FC236}">
                <a16:creationId xmlns:a16="http://schemas.microsoft.com/office/drawing/2014/main" id="{A427C07E-575B-B948-8802-88A5ADD8DC09}"/>
              </a:ext>
            </a:extLst>
          </p:cNvPr>
          <p:cNvSpPr/>
          <p:nvPr/>
        </p:nvSpPr>
        <p:spPr>
          <a:xfrm>
            <a:off x="1526816" y="4807113"/>
            <a:ext cx="5602008" cy="1784495"/>
          </a:xfrm>
          <a:prstGeom prst="roundRect">
            <a:avLst>
              <a:gd name="adj" fmla="val 6662"/>
            </a:avLst>
          </a:prstGeom>
          <a:solidFill>
            <a:schemeClr val="bg1"/>
          </a:solidFill>
          <a:ln w="38100"/>
        </p:spPr>
        <p:style>
          <a:lnRef idx="2">
            <a:schemeClr val="dk1"/>
          </a:lnRef>
          <a:fillRef idx="1">
            <a:schemeClr val="lt1"/>
          </a:fillRef>
          <a:effectRef idx="0">
            <a:schemeClr val="dk1"/>
          </a:effectRef>
          <a:fontRef idx="minor">
            <a:schemeClr val="dk1"/>
          </a:fontRef>
        </p:style>
        <p:txBody>
          <a:bodyPr anchor="ctr"/>
          <a:lstStyle/>
          <a:p>
            <a:pPr algn="ctr" eaLnBrk="1" hangingPunct="1">
              <a:defRPr/>
            </a:pPr>
            <a:endParaRPr lang="en-US" dirty="0"/>
          </a:p>
        </p:txBody>
      </p:sp>
      <p:sp>
        <p:nvSpPr>
          <p:cNvPr id="63" name="Pentagon 62">
            <a:extLst>
              <a:ext uri="{FF2B5EF4-FFF2-40B4-BE49-F238E27FC236}">
                <a16:creationId xmlns:a16="http://schemas.microsoft.com/office/drawing/2014/main" id="{45F8C141-AD85-F04B-93A6-06374A8438B6}"/>
              </a:ext>
            </a:extLst>
          </p:cNvPr>
          <p:cNvSpPr/>
          <p:nvPr/>
        </p:nvSpPr>
        <p:spPr>
          <a:xfrm>
            <a:off x="1526816" y="5006871"/>
            <a:ext cx="5602008" cy="387350"/>
          </a:xfrm>
          <a:prstGeom prst="homePlate">
            <a:avLst>
              <a:gd name="adj" fmla="val 0"/>
            </a:avLst>
          </a:prstGeom>
          <a:solidFill>
            <a:schemeClr val="tx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US" sz="2000" dirty="0">
                <a:latin typeface="KG Primary Penmanship 2" panose="02000506000000020003" pitchFamily="2" charset="77"/>
              </a:rPr>
              <a:t>Supporting Your Student at Home</a:t>
            </a:r>
          </a:p>
        </p:txBody>
      </p:sp>
      <p:graphicFrame>
        <p:nvGraphicFramePr>
          <p:cNvPr id="65" name="Table 64">
            <a:extLst>
              <a:ext uri="{FF2B5EF4-FFF2-40B4-BE49-F238E27FC236}">
                <a16:creationId xmlns:a16="http://schemas.microsoft.com/office/drawing/2014/main" id="{C9F26E1B-2903-1140-8AA0-EEB53B4526F9}"/>
              </a:ext>
            </a:extLst>
          </p:cNvPr>
          <p:cNvGraphicFramePr>
            <a:graphicFrameLocks noGrp="1"/>
          </p:cNvGraphicFramePr>
          <p:nvPr>
            <p:extLst>
              <p:ext uri="{D42A27DB-BD31-4B8C-83A1-F6EECF244321}">
                <p14:modId xmlns:p14="http://schemas.microsoft.com/office/powerpoint/2010/main" val="3544632520"/>
              </p:ext>
            </p:extLst>
          </p:nvPr>
        </p:nvGraphicFramePr>
        <p:xfrm>
          <a:off x="1621886" y="7422239"/>
          <a:ext cx="5369223" cy="1847016"/>
        </p:xfrm>
        <a:graphic>
          <a:graphicData uri="http://schemas.openxmlformats.org/drawingml/2006/table">
            <a:tbl>
              <a:tblPr firstRow="1" bandRow="1">
                <a:tableStyleId>{5C22544A-7EE6-4342-B048-85BDC9FD1C3A}</a:tableStyleId>
              </a:tblPr>
              <a:tblGrid>
                <a:gridCol w="1789741">
                  <a:extLst>
                    <a:ext uri="{9D8B030D-6E8A-4147-A177-3AD203B41FA5}">
                      <a16:colId xmlns:a16="http://schemas.microsoft.com/office/drawing/2014/main" val="1844060447"/>
                    </a:ext>
                  </a:extLst>
                </a:gridCol>
                <a:gridCol w="1789741">
                  <a:extLst>
                    <a:ext uri="{9D8B030D-6E8A-4147-A177-3AD203B41FA5}">
                      <a16:colId xmlns:a16="http://schemas.microsoft.com/office/drawing/2014/main" val="3388926743"/>
                    </a:ext>
                  </a:extLst>
                </a:gridCol>
                <a:gridCol w="1789741">
                  <a:extLst>
                    <a:ext uri="{9D8B030D-6E8A-4147-A177-3AD203B41FA5}">
                      <a16:colId xmlns:a16="http://schemas.microsoft.com/office/drawing/2014/main" val="818505991"/>
                    </a:ext>
                  </a:extLst>
                </a:gridCol>
              </a:tblGrid>
              <a:tr h="334035">
                <a:tc>
                  <a:txBody>
                    <a:bodyPr/>
                    <a:lstStyle/>
                    <a:p>
                      <a:pPr algn="ctr"/>
                      <a:r>
                        <a:rPr lang="en-US" b="0" u="sng" dirty="0">
                          <a:solidFill>
                            <a:schemeClr val="tx1"/>
                          </a:solidFill>
                          <a:latin typeface="KG Primary Penmanship 2" panose="02000506000000020003" pitchFamily="2" charset="77"/>
                        </a:rPr>
                        <a:t>Reading</a:t>
                      </a:r>
                    </a:p>
                  </a:txBody>
                  <a:tcPr anchor="ctr">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noFill/>
                  </a:tcPr>
                </a:tc>
                <a:tc>
                  <a:txBody>
                    <a:bodyPr/>
                    <a:lstStyle/>
                    <a:p>
                      <a:pPr marL="0" marR="0" lvl="0" indent="0" algn="ctr" defTabSz="731520" rtl="0" eaLnBrk="1" fontAlgn="auto" latinLnBrk="0" hangingPunct="1">
                        <a:lnSpc>
                          <a:spcPct val="100000"/>
                        </a:lnSpc>
                        <a:spcBef>
                          <a:spcPts val="0"/>
                        </a:spcBef>
                        <a:spcAft>
                          <a:spcPts val="0"/>
                        </a:spcAft>
                        <a:buClrTx/>
                        <a:buSzTx/>
                        <a:buFontTx/>
                        <a:buNone/>
                        <a:tabLst/>
                        <a:defRPr/>
                      </a:pPr>
                      <a:r>
                        <a:rPr kumimoji="0" lang="en-US" sz="1440" b="0" i="0" u="sng" strike="noStrike" kern="1200" cap="none" spc="0" normalizeH="0" baseline="0" noProof="0" dirty="0">
                          <a:ln>
                            <a:noFill/>
                          </a:ln>
                          <a:solidFill>
                            <a:prstClr val="black"/>
                          </a:solidFill>
                          <a:effectLst/>
                          <a:uLnTx/>
                          <a:uFillTx/>
                          <a:latin typeface="KG Primary Penmanship 2" panose="02000506000000020003" pitchFamily="2" charset="77"/>
                          <a:ea typeface="+mn-ea"/>
                          <a:cs typeface="+mn-cs"/>
                        </a:rPr>
                        <a:t>Math</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noFill/>
                  </a:tcPr>
                </a:tc>
                <a:tc>
                  <a:txBody>
                    <a:bodyPr/>
                    <a:lstStyle/>
                    <a:p>
                      <a:pPr marL="0" marR="0" lvl="0" indent="0" algn="ctr" defTabSz="731520" rtl="0" eaLnBrk="1" fontAlgn="auto" latinLnBrk="0" hangingPunct="1">
                        <a:lnSpc>
                          <a:spcPct val="100000"/>
                        </a:lnSpc>
                        <a:spcBef>
                          <a:spcPts val="0"/>
                        </a:spcBef>
                        <a:spcAft>
                          <a:spcPts val="0"/>
                        </a:spcAft>
                        <a:buClrTx/>
                        <a:buSzTx/>
                        <a:buFontTx/>
                        <a:buNone/>
                        <a:tabLst/>
                        <a:defRPr/>
                      </a:pPr>
                      <a:r>
                        <a:rPr kumimoji="0" lang="en-US" sz="1440" b="0" i="0" u="sng" strike="noStrike" kern="1200" cap="none" spc="0" normalizeH="0" baseline="0" noProof="0" dirty="0">
                          <a:ln>
                            <a:noFill/>
                          </a:ln>
                          <a:solidFill>
                            <a:prstClr val="black"/>
                          </a:solidFill>
                          <a:effectLst/>
                          <a:uLnTx/>
                          <a:uFillTx/>
                          <a:latin typeface="KG Primary Penmanship 2" panose="02000506000000020003" pitchFamily="2" charset="77"/>
                          <a:ea typeface="+mn-ea"/>
                          <a:cs typeface="+mn-cs"/>
                        </a:rPr>
                        <a:t>Science</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32637261"/>
                  </a:ext>
                </a:extLst>
              </a:tr>
              <a:tr h="1512981">
                <a:tc>
                  <a:txBody>
                    <a:bodyPr/>
                    <a:lstStyle/>
                    <a:p>
                      <a:pPr algn="ctr"/>
                      <a:endParaRPr lang="en-US" b="0" dirty="0">
                        <a:solidFill>
                          <a:schemeClr val="tx1"/>
                        </a:solidFill>
                        <a:latin typeface="KG Primary Penmanship 2" panose="02000506000000020003" pitchFamily="2" charset="77"/>
                      </a:endParaRPr>
                    </a:p>
                    <a:p>
                      <a:pPr algn="ctr"/>
                      <a:endParaRPr lang="en-US" b="0" dirty="0">
                        <a:solidFill>
                          <a:schemeClr val="tx1"/>
                        </a:solidFill>
                        <a:latin typeface="KG Primary Penmanship 2" panose="02000506000000020003" pitchFamily="2" charset="77"/>
                      </a:endParaRPr>
                    </a:p>
                    <a:p>
                      <a:pPr algn="ctr"/>
                      <a:endParaRPr lang="en-US" b="0" dirty="0">
                        <a:solidFill>
                          <a:schemeClr val="tx1"/>
                        </a:solidFill>
                        <a:latin typeface="KG Primary Penmanship 2" panose="02000506000000020003" pitchFamily="2" charset="77"/>
                      </a:endParaRPr>
                    </a:p>
                    <a:p>
                      <a:pPr algn="ctr"/>
                      <a:endParaRPr lang="en-US" b="0" dirty="0">
                        <a:solidFill>
                          <a:schemeClr val="tx1"/>
                        </a:solidFill>
                        <a:latin typeface="KG Primary Penmanship 2" panose="02000506000000020003" pitchFamily="2" charset="77"/>
                      </a:endParaRPr>
                    </a:p>
                    <a:p>
                      <a:pPr algn="ctr"/>
                      <a:endParaRPr lang="en-US" b="0" dirty="0">
                        <a:solidFill>
                          <a:schemeClr val="tx1"/>
                        </a:solidFill>
                        <a:latin typeface="KG Primary Penmanship 2" panose="02000506000000020003" pitchFamily="2" charset="77"/>
                      </a:endParaRPr>
                    </a:p>
                    <a:p>
                      <a:pPr algn="ctr"/>
                      <a:endParaRPr lang="en-US" b="0" dirty="0">
                        <a:solidFill>
                          <a:schemeClr val="tx1"/>
                        </a:solidFill>
                        <a:latin typeface="KG Primary Penmanship 2" panose="02000506000000020003" pitchFamily="2" charset="77"/>
                      </a:endParaRPr>
                    </a:p>
                  </a:txBody>
                  <a:tcPr anchor="ct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noFill/>
                  </a:tcPr>
                </a:tc>
                <a:tc>
                  <a:txBody>
                    <a:bodyPr/>
                    <a:lstStyle/>
                    <a:p>
                      <a:pPr marL="0" marR="0" lvl="0" indent="0" algn="ctr" defTabSz="731520" rtl="0" eaLnBrk="1" fontAlgn="auto" latinLnBrk="0" hangingPunct="1">
                        <a:lnSpc>
                          <a:spcPct val="100000"/>
                        </a:lnSpc>
                        <a:spcBef>
                          <a:spcPts val="0"/>
                        </a:spcBef>
                        <a:spcAft>
                          <a:spcPts val="0"/>
                        </a:spcAft>
                        <a:buClrTx/>
                        <a:buSzTx/>
                        <a:buFontTx/>
                        <a:buNone/>
                        <a:tabLst/>
                        <a:defRPr/>
                      </a:pPr>
                      <a:endParaRPr kumimoji="0" lang="en-US" sz="1440" b="0" i="0" u="none" strike="noStrike" kern="1200" cap="none" spc="0" normalizeH="0" baseline="0" noProof="0" dirty="0">
                        <a:ln>
                          <a:noFill/>
                        </a:ln>
                        <a:solidFill>
                          <a:prstClr val="black"/>
                        </a:solidFill>
                        <a:effectLst/>
                        <a:uLnTx/>
                        <a:uFillTx/>
                        <a:latin typeface="KG Primary Penmanship 2" panose="02000506000000020003" pitchFamily="2" charset="77"/>
                        <a:ea typeface="+mn-ea"/>
                        <a:cs typeface="+mn-cs"/>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noFill/>
                  </a:tcPr>
                </a:tc>
                <a:tc>
                  <a:txBody>
                    <a:bodyPr/>
                    <a:lstStyle/>
                    <a:p>
                      <a:pPr marL="0" marR="0" lvl="0" indent="0" algn="ctr" defTabSz="731520" rtl="0" eaLnBrk="1" fontAlgn="auto" latinLnBrk="0" hangingPunct="1">
                        <a:lnSpc>
                          <a:spcPct val="100000"/>
                        </a:lnSpc>
                        <a:spcBef>
                          <a:spcPts val="0"/>
                        </a:spcBef>
                        <a:spcAft>
                          <a:spcPts val="0"/>
                        </a:spcAft>
                        <a:buClrTx/>
                        <a:buSzTx/>
                        <a:buFontTx/>
                        <a:buNone/>
                        <a:tabLst/>
                        <a:defRPr/>
                      </a:pPr>
                      <a:endParaRPr kumimoji="0" lang="en-US" sz="1440" b="0" i="0" u="none" strike="noStrike" kern="1200" cap="none" spc="0" normalizeH="0" baseline="0" noProof="0" dirty="0">
                        <a:ln>
                          <a:noFill/>
                        </a:ln>
                        <a:solidFill>
                          <a:prstClr val="black"/>
                        </a:solidFill>
                        <a:effectLst/>
                        <a:uLnTx/>
                        <a:uFillTx/>
                        <a:latin typeface="KG Primary Penmanship 2" panose="02000506000000020003" pitchFamily="2" charset="77"/>
                        <a:ea typeface="+mn-ea"/>
                        <a:cs typeface="+mn-cs"/>
                      </a:endParaRPr>
                    </a:p>
                  </a:txBody>
                  <a:tcPr anchor="ctr">
                    <a:lnL w="28575"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381208140"/>
                  </a:ext>
                </a:extLst>
              </a:tr>
            </a:tbl>
          </a:graphicData>
        </a:graphic>
      </p:graphicFrame>
      <p:sp>
        <p:nvSpPr>
          <p:cNvPr id="68" name="Pentagon 67">
            <a:extLst>
              <a:ext uri="{FF2B5EF4-FFF2-40B4-BE49-F238E27FC236}">
                <a16:creationId xmlns:a16="http://schemas.microsoft.com/office/drawing/2014/main" id="{7FB42E52-A521-EA41-BB13-11A0D6680BCF}"/>
              </a:ext>
            </a:extLst>
          </p:cNvPr>
          <p:cNvSpPr/>
          <p:nvPr/>
        </p:nvSpPr>
        <p:spPr>
          <a:xfrm>
            <a:off x="1526817" y="6932159"/>
            <a:ext cx="5583092" cy="387350"/>
          </a:xfrm>
          <a:prstGeom prst="homePlate">
            <a:avLst>
              <a:gd name="adj" fmla="val 0"/>
            </a:avLst>
          </a:prstGeom>
          <a:solidFill>
            <a:schemeClr val="tx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US" sz="2000" dirty="0">
                <a:latin typeface="KG Primary Penmanship 2" panose="02000506000000020003" pitchFamily="2" charset="77"/>
              </a:rPr>
              <a:t>What We’re Learning This Week</a:t>
            </a:r>
          </a:p>
        </p:txBody>
      </p:sp>
      <p:sp>
        <p:nvSpPr>
          <p:cNvPr id="23" name="Pentagon 22">
            <a:extLst>
              <a:ext uri="{FF2B5EF4-FFF2-40B4-BE49-F238E27FC236}">
                <a16:creationId xmlns:a16="http://schemas.microsoft.com/office/drawing/2014/main" id="{DE0CFA7A-D866-7C4F-AEF4-E9A252533B90}"/>
              </a:ext>
            </a:extLst>
          </p:cNvPr>
          <p:cNvSpPr/>
          <p:nvPr/>
        </p:nvSpPr>
        <p:spPr>
          <a:xfrm>
            <a:off x="4432201" y="2601066"/>
            <a:ext cx="2686458" cy="387350"/>
          </a:xfrm>
          <a:prstGeom prst="homePlate">
            <a:avLst>
              <a:gd name="adj" fmla="val 0"/>
            </a:avLst>
          </a:prstGeom>
          <a:solidFill>
            <a:schemeClr val="tx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US" sz="2000" dirty="0">
                <a:latin typeface="KG Primary Penmanship 2" panose="02000506000000020003" pitchFamily="2" charset="77"/>
              </a:rPr>
              <a:t>Reminders</a:t>
            </a:r>
          </a:p>
        </p:txBody>
      </p:sp>
      <p:sp>
        <p:nvSpPr>
          <p:cNvPr id="24" name="TextBox 13">
            <a:extLst>
              <a:ext uri="{FF2B5EF4-FFF2-40B4-BE49-F238E27FC236}">
                <a16:creationId xmlns:a16="http://schemas.microsoft.com/office/drawing/2014/main" id="{9B91A056-035B-A54B-AC7B-446E27CE5E24}"/>
              </a:ext>
            </a:extLst>
          </p:cNvPr>
          <p:cNvSpPr txBox="1">
            <a:spLocks noChangeArrowheads="1"/>
          </p:cNvSpPr>
          <p:nvPr/>
        </p:nvSpPr>
        <p:spPr bwMode="auto">
          <a:xfrm>
            <a:off x="4527269" y="3072269"/>
            <a:ext cx="1851866"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dirty="0">
                <a:latin typeface="KG Primary Penmanship 2" panose="02000506000000020003" pitchFamily="2" charset="77"/>
              </a:rPr>
              <a:t>Text</a:t>
            </a:r>
          </a:p>
        </p:txBody>
      </p:sp>
      <p:sp>
        <p:nvSpPr>
          <p:cNvPr id="26" name="Rounded Rectangle 25">
            <a:extLst>
              <a:ext uri="{FF2B5EF4-FFF2-40B4-BE49-F238E27FC236}">
                <a16:creationId xmlns:a16="http://schemas.microsoft.com/office/drawing/2014/main" id="{D60BF674-7E11-5645-BB1C-F903196C5B68}"/>
              </a:ext>
            </a:extLst>
          </p:cNvPr>
          <p:cNvSpPr/>
          <p:nvPr/>
        </p:nvSpPr>
        <p:spPr>
          <a:xfrm>
            <a:off x="4432201" y="2408431"/>
            <a:ext cx="2686458" cy="2238836"/>
          </a:xfrm>
          <a:prstGeom prst="roundRect">
            <a:avLst>
              <a:gd name="adj" fmla="val 6993"/>
            </a:avLst>
          </a:prstGeom>
          <a:noFill/>
          <a:ln w="38100"/>
        </p:spPr>
        <p:style>
          <a:lnRef idx="2">
            <a:schemeClr val="dk1"/>
          </a:lnRef>
          <a:fillRef idx="1">
            <a:schemeClr val="lt1"/>
          </a:fillRef>
          <a:effectRef idx="0">
            <a:schemeClr val="dk1"/>
          </a:effectRef>
          <a:fontRef idx="minor">
            <a:schemeClr val="dk1"/>
          </a:fontRef>
        </p:style>
        <p:txBody>
          <a:bodyPr anchor="ctr"/>
          <a:lstStyle/>
          <a:p>
            <a:pPr algn="ctr" eaLnBrk="1" hangingPunct="1">
              <a:defRPr/>
            </a:pPr>
            <a:endParaRPr lang="en-US" dirty="0"/>
          </a:p>
        </p:txBody>
      </p:sp>
      <p:sp>
        <p:nvSpPr>
          <p:cNvPr id="16" name="TextBox 1">
            <a:extLst>
              <a:ext uri="{FF2B5EF4-FFF2-40B4-BE49-F238E27FC236}">
                <a16:creationId xmlns:a16="http://schemas.microsoft.com/office/drawing/2014/main" id="{8895DECD-F358-5248-87A6-76D9AB8E9E39}"/>
              </a:ext>
            </a:extLst>
          </p:cNvPr>
          <p:cNvSpPr txBox="1">
            <a:spLocks noChangeArrowheads="1"/>
          </p:cNvSpPr>
          <p:nvPr/>
        </p:nvSpPr>
        <p:spPr bwMode="auto">
          <a:xfrm>
            <a:off x="14982" y="148915"/>
            <a:ext cx="4789897" cy="1338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lnSpc>
                <a:spcPts val="4760"/>
              </a:lnSpc>
              <a:spcBef>
                <a:spcPct val="0"/>
              </a:spcBef>
              <a:buFontTx/>
              <a:buNone/>
            </a:pPr>
            <a:r>
              <a:rPr lang="en-US" altLang="en-US" sz="4400" b="1" dirty="0">
                <a:latin typeface="KG Primary Penmanship 2" panose="02000506000000020003" pitchFamily="2" charset="77"/>
              </a:rPr>
              <a:t>Our </a:t>
            </a:r>
            <a:r>
              <a:rPr lang="en-US" altLang="en-US" sz="4400" b="1" dirty="0">
                <a:latin typeface="Avenir Book" panose="02000503020000020003" pitchFamily="2" charset="0"/>
              </a:rPr>
              <a:t>__</a:t>
            </a:r>
            <a:r>
              <a:rPr lang="en-US" altLang="en-US" sz="4400" b="1" dirty="0">
                <a:latin typeface="KG Primary Penmanship 2" panose="02000506000000020003" pitchFamily="2" charset="77"/>
              </a:rPr>
              <a:t> Grade Classroom News</a:t>
            </a:r>
          </a:p>
        </p:txBody>
      </p:sp>
    </p:spTree>
    <p:extLst>
      <p:ext uri="{BB962C8B-B14F-4D97-AF65-F5344CB8AC3E}">
        <p14:creationId xmlns:p14="http://schemas.microsoft.com/office/powerpoint/2010/main" val="19415301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7" name="Rounded Rectangle 66">
            <a:extLst>
              <a:ext uri="{FF2B5EF4-FFF2-40B4-BE49-F238E27FC236}">
                <a16:creationId xmlns:a16="http://schemas.microsoft.com/office/drawing/2014/main" id="{27DB1CE5-FE7A-7C44-AC1B-C262319AF9A4}"/>
              </a:ext>
            </a:extLst>
          </p:cNvPr>
          <p:cNvSpPr/>
          <p:nvPr/>
        </p:nvSpPr>
        <p:spPr>
          <a:xfrm>
            <a:off x="1122218" y="6746412"/>
            <a:ext cx="6006606" cy="2667770"/>
          </a:xfrm>
          <a:prstGeom prst="roundRect">
            <a:avLst>
              <a:gd name="adj" fmla="val 6662"/>
            </a:avLst>
          </a:prstGeom>
          <a:solidFill>
            <a:schemeClr val="bg1"/>
          </a:solidFill>
          <a:ln w="38100"/>
        </p:spPr>
        <p:style>
          <a:lnRef idx="2">
            <a:schemeClr val="dk1"/>
          </a:lnRef>
          <a:fillRef idx="1">
            <a:schemeClr val="lt1"/>
          </a:fillRef>
          <a:effectRef idx="0">
            <a:schemeClr val="dk1"/>
          </a:effectRef>
          <a:fontRef idx="minor">
            <a:schemeClr val="dk1"/>
          </a:fontRef>
        </p:style>
        <p:txBody>
          <a:bodyPr anchor="ctr"/>
          <a:lstStyle/>
          <a:p>
            <a:pPr algn="ctr" eaLnBrk="1" hangingPunct="1">
              <a:defRPr/>
            </a:pPr>
            <a:endParaRPr lang="en-US" dirty="0"/>
          </a:p>
          <a:p>
            <a:pPr algn="ctr" eaLnBrk="1" hangingPunct="1">
              <a:defRPr/>
            </a:pPr>
            <a:r>
              <a:rPr lang="en-US" dirty="0"/>
              <a:t>We will end the ocean unit this week as we look at the abyss and trench parts of the ocean. If your child has a birthday coming up, they are welcome to bring treats  just let me know what day and I’ll let you know the class sized for the day.  Thanks! </a:t>
            </a:r>
          </a:p>
        </p:txBody>
      </p:sp>
      <p:sp>
        <p:nvSpPr>
          <p:cNvPr id="2" name="Rectangle 1">
            <a:extLst>
              <a:ext uri="{FF2B5EF4-FFF2-40B4-BE49-F238E27FC236}">
                <a16:creationId xmlns:a16="http://schemas.microsoft.com/office/drawing/2014/main" id="{635DFB6B-5DD3-3E48-A3E8-6F42BE6900CE}"/>
              </a:ext>
            </a:extLst>
          </p:cNvPr>
          <p:cNvSpPr/>
          <p:nvPr/>
        </p:nvSpPr>
        <p:spPr>
          <a:xfrm>
            <a:off x="69422" y="43794"/>
            <a:ext cx="7193280" cy="9513761"/>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6" name="TextBox 1">
            <a:extLst>
              <a:ext uri="{FF2B5EF4-FFF2-40B4-BE49-F238E27FC236}">
                <a16:creationId xmlns:a16="http://schemas.microsoft.com/office/drawing/2014/main" id="{8895DECD-F358-5248-87A6-76D9AB8E9E39}"/>
              </a:ext>
            </a:extLst>
          </p:cNvPr>
          <p:cNvSpPr txBox="1">
            <a:spLocks noChangeArrowheads="1"/>
          </p:cNvSpPr>
          <p:nvPr/>
        </p:nvSpPr>
        <p:spPr bwMode="auto">
          <a:xfrm>
            <a:off x="249381" y="139085"/>
            <a:ext cx="4452943" cy="135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lnSpc>
                <a:spcPts val="4760"/>
              </a:lnSpc>
              <a:spcBef>
                <a:spcPct val="0"/>
              </a:spcBef>
              <a:buFontTx/>
              <a:buNone/>
            </a:pPr>
            <a:r>
              <a:rPr lang="en-US" altLang="en-US" sz="4800" b="1" dirty="0">
                <a:latin typeface="KG Primary Penmanship 2" panose="02000506000000020003" pitchFamily="2" charset="77"/>
              </a:rPr>
              <a:t>PreK</a:t>
            </a:r>
          </a:p>
          <a:p>
            <a:pPr algn="ctr" eaLnBrk="1" hangingPunct="1">
              <a:lnSpc>
                <a:spcPts val="4760"/>
              </a:lnSpc>
              <a:spcBef>
                <a:spcPct val="0"/>
              </a:spcBef>
              <a:buFontTx/>
              <a:buNone/>
            </a:pPr>
            <a:r>
              <a:rPr lang="en-US" altLang="en-US" sz="4800" b="1" dirty="0">
                <a:latin typeface="KG Primary Penmanship 2" panose="02000506000000020003" pitchFamily="2" charset="77"/>
              </a:rPr>
              <a:t>Classroom News</a:t>
            </a:r>
          </a:p>
        </p:txBody>
      </p:sp>
      <p:sp>
        <p:nvSpPr>
          <p:cNvPr id="18" name="TextBox 3">
            <a:extLst>
              <a:ext uri="{FF2B5EF4-FFF2-40B4-BE49-F238E27FC236}">
                <a16:creationId xmlns:a16="http://schemas.microsoft.com/office/drawing/2014/main" id="{4A6F971E-1617-E443-B4D7-2CAB6E69C04D}"/>
              </a:ext>
            </a:extLst>
          </p:cNvPr>
          <p:cNvSpPr txBox="1">
            <a:spLocks noChangeArrowheads="1"/>
          </p:cNvSpPr>
          <p:nvPr/>
        </p:nvSpPr>
        <p:spPr bwMode="auto">
          <a:xfrm>
            <a:off x="1942" y="1839155"/>
            <a:ext cx="73152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400" dirty="0">
                <a:solidFill>
                  <a:srgbClr val="000000"/>
                </a:solidFill>
                <a:latin typeface="KG Primary Penmanship 2" panose="02000506000000020003" pitchFamily="2" charset="77"/>
              </a:rPr>
              <a:t>Email: prek1class@laramieopenschool.org</a:t>
            </a:r>
          </a:p>
        </p:txBody>
      </p:sp>
      <p:sp>
        <p:nvSpPr>
          <p:cNvPr id="60" name="Pentagon 59">
            <a:extLst>
              <a:ext uri="{FF2B5EF4-FFF2-40B4-BE49-F238E27FC236}">
                <a16:creationId xmlns:a16="http://schemas.microsoft.com/office/drawing/2014/main" id="{93261D0B-A158-9641-8171-9D61CCF7B826}"/>
              </a:ext>
            </a:extLst>
          </p:cNvPr>
          <p:cNvSpPr/>
          <p:nvPr/>
        </p:nvSpPr>
        <p:spPr>
          <a:xfrm>
            <a:off x="1526817" y="2605404"/>
            <a:ext cx="2686458" cy="387350"/>
          </a:xfrm>
          <a:prstGeom prst="homePlate">
            <a:avLst>
              <a:gd name="adj" fmla="val 0"/>
            </a:avLst>
          </a:prstGeom>
          <a:solidFill>
            <a:schemeClr val="tx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US" sz="2000" dirty="0">
                <a:latin typeface="KG Primary Penmanship 2" panose="02000506000000020003" pitchFamily="2" charset="77"/>
              </a:rPr>
              <a:t>Important Dates</a:t>
            </a:r>
          </a:p>
        </p:txBody>
      </p:sp>
      <p:sp>
        <p:nvSpPr>
          <p:cNvPr id="61" name="TextBox 13">
            <a:extLst>
              <a:ext uri="{FF2B5EF4-FFF2-40B4-BE49-F238E27FC236}">
                <a16:creationId xmlns:a16="http://schemas.microsoft.com/office/drawing/2014/main" id="{22AD7286-32B2-4145-8D84-C6AC7DC8BBAE}"/>
              </a:ext>
            </a:extLst>
          </p:cNvPr>
          <p:cNvSpPr txBox="1">
            <a:spLocks noChangeArrowheads="1"/>
          </p:cNvSpPr>
          <p:nvPr/>
        </p:nvSpPr>
        <p:spPr bwMode="auto">
          <a:xfrm>
            <a:off x="1621885" y="3076607"/>
            <a:ext cx="185186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285750" indent="-285750">
              <a:spcBef>
                <a:spcPct val="0"/>
              </a:spcBef>
            </a:pPr>
            <a:r>
              <a:rPr lang="en-US" altLang="en-US" sz="1800" dirty="0">
                <a:latin typeface="KG Primary Penmanship 2" panose="02000506000000020003" pitchFamily="2" charset="77"/>
              </a:rPr>
              <a:t>P/T Conf. April 3</a:t>
            </a:r>
            <a:r>
              <a:rPr lang="en-US" altLang="en-US" sz="1800" baseline="30000" dirty="0">
                <a:latin typeface="KG Primary Penmanship 2" panose="02000506000000020003" pitchFamily="2" charset="77"/>
              </a:rPr>
              <a:t>rd</a:t>
            </a:r>
            <a:r>
              <a:rPr lang="en-US" altLang="en-US" sz="1800" dirty="0">
                <a:latin typeface="KG Primary Penmanship 2" panose="02000506000000020003" pitchFamily="2" charset="77"/>
              </a:rPr>
              <a:t> and 11</a:t>
            </a:r>
            <a:r>
              <a:rPr lang="en-US" altLang="en-US" sz="1800" baseline="30000" dirty="0">
                <a:latin typeface="KG Primary Penmanship 2" panose="02000506000000020003" pitchFamily="2" charset="77"/>
              </a:rPr>
              <a:t>th</a:t>
            </a:r>
            <a:r>
              <a:rPr lang="en-US" altLang="en-US" sz="1800" dirty="0">
                <a:latin typeface="KG Primary Penmanship 2" panose="02000506000000020003" pitchFamily="2" charset="77"/>
              </a:rPr>
              <a:t> </a:t>
            </a:r>
          </a:p>
          <a:p>
            <a:pPr marL="285750" indent="-285750">
              <a:spcBef>
                <a:spcPct val="0"/>
              </a:spcBef>
            </a:pPr>
            <a:r>
              <a:rPr lang="en-US" altLang="en-US" sz="1800" dirty="0">
                <a:latin typeface="KG Primary Penmanship 2" panose="02000506000000020003" pitchFamily="2" charset="77"/>
              </a:rPr>
              <a:t>No School April 12</a:t>
            </a:r>
            <a:r>
              <a:rPr lang="en-US" altLang="en-US" sz="1800" baseline="30000" dirty="0">
                <a:latin typeface="KG Primary Penmanship 2" panose="02000506000000020003" pitchFamily="2" charset="77"/>
              </a:rPr>
              <a:t>th</a:t>
            </a:r>
            <a:r>
              <a:rPr lang="en-US" altLang="en-US" sz="1800" dirty="0">
                <a:latin typeface="KG Primary Penmanship 2" panose="02000506000000020003" pitchFamily="2" charset="77"/>
              </a:rPr>
              <a:t> </a:t>
            </a:r>
          </a:p>
        </p:txBody>
      </p:sp>
      <p:sp>
        <p:nvSpPr>
          <p:cNvPr id="62" name="Rounded Rectangle 61">
            <a:extLst>
              <a:ext uri="{FF2B5EF4-FFF2-40B4-BE49-F238E27FC236}">
                <a16:creationId xmlns:a16="http://schemas.microsoft.com/office/drawing/2014/main" id="{A427C07E-575B-B948-8802-88A5ADD8DC09}"/>
              </a:ext>
            </a:extLst>
          </p:cNvPr>
          <p:cNvSpPr/>
          <p:nvPr/>
        </p:nvSpPr>
        <p:spPr>
          <a:xfrm>
            <a:off x="1137155" y="5006871"/>
            <a:ext cx="6006606" cy="1784495"/>
          </a:xfrm>
          <a:prstGeom prst="roundRect">
            <a:avLst>
              <a:gd name="adj" fmla="val 6662"/>
            </a:avLst>
          </a:prstGeom>
          <a:solidFill>
            <a:schemeClr val="bg1"/>
          </a:solidFill>
          <a:ln w="38100"/>
        </p:spPr>
        <p:style>
          <a:lnRef idx="2">
            <a:schemeClr val="dk1"/>
          </a:lnRef>
          <a:fillRef idx="1">
            <a:schemeClr val="lt1"/>
          </a:fillRef>
          <a:effectRef idx="0">
            <a:schemeClr val="dk1"/>
          </a:effectRef>
          <a:fontRef idx="minor">
            <a:schemeClr val="dk1"/>
          </a:fontRef>
        </p:style>
        <p:txBody>
          <a:bodyPr anchor="ctr"/>
          <a:lstStyle/>
          <a:p>
            <a:pPr algn="ctr" eaLnBrk="1" hangingPunct="1">
              <a:defRPr/>
            </a:pPr>
            <a:r>
              <a:rPr lang="en-US" dirty="0"/>
              <a:t>If you have any cleaned, plastic recyclables could you save them and bring them in before April 10</a:t>
            </a:r>
            <a:r>
              <a:rPr lang="en-US" baseline="30000" dirty="0"/>
              <a:t>th</a:t>
            </a:r>
            <a:r>
              <a:rPr lang="en-US" dirty="0"/>
              <a:t>? We will be building a robot during the Week of the Young Child.  Thank you!  </a:t>
            </a:r>
          </a:p>
        </p:txBody>
      </p:sp>
      <p:sp>
        <p:nvSpPr>
          <p:cNvPr id="63" name="Pentagon 62">
            <a:extLst>
              <a:ext uri="{FF2B5EF4-FFF2-40B4-BE49-F238E27FC236}">
                <a16:creationId xmlns:a16="http://schemas.microsoft.com/office/drawing/2014/main" id="{45F8C141-AD85-F04B-93A6-06374A8438B6}"/>
              </a:ext>
            </a:extLst>
          </p:cNvPr>
          <p:cNvSpPr/>
          <p:nvPr/>
        </p:nvSpPr>
        <p:spPr>
          <a:xfrm>
            <a:off x="1122218" y="5006871"/>
            <a:ext cx="6006606" cy="387350"/>
          </a:xfrm>
          <a:prstGeom prst="homePlate">
            <a:avLst>
              <a:gd name="adj" fmla="val 0"/>
            </a:avLst>
          </a:prstGeom>
          <a:solidFill>
            <a:schemeClr val="tx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US" sz="2000" dirty="0">
                <a:latin typeface="KG Primary Penmanship 2" panose="02000506000000020003" pitchFamily="2" charset="77"/>
              </a:rPr>
              <a:t>News </a:t>
            </a:r>
          </a:p>
        </p:txBody>
      </p:sp>
      <p:sp>
        <p:nvSpPr>
          <p:cNvPr id="68" name="Pentagon 67">
            <a:extLst>
              <a:ext uri="{FF2B5EF4-FFF2-40B4-BE49-F238E27FC236}">
                <a16:creationId xmlns:a16="http://schemas.microsoft.com/office/drawing/2014/main" id="{7FB42E52-A521-EA41-BB13-11A0D6680BCF}"/>
              </a:ext>
            </a:extLst>
          </p:cNvPr>
          <p:cNvSpPr/>
          <p:nvPr/>
        </p:nvSpPr>
        <p:spPr>
          <a:xfrm>
            <a:off x="1112051" y="6932159"/>
            <a:ext cx="6006607" cy="387350"/>
          </a:xfrm>
          <a:prstGeom prst="homePlate">
            <a:avLst>
              <a:gd name="adj" fmla="val 0"/>
            </a:avLst>
          </a:prstGeom>
          <a:solidFill>
            <a:schemeClr val="tx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US" sz="2000" dirty="0">
                <a:latin typeface="KG Primary Penmanship 2" panose="02000506000000020003" pitchFamily="2" charset="77"/>
              </a:rPr>
              <a:t>What We’re Learning This Week</a:t>
            </a:r>
          </a:p>
        </p:txBody>
      </p:sp>
      <p:sp>
        <p:nvSpPr>
          <p:cNvPr id="25" name="Rounded Rectangle 24">
            <a:extLst>
              <a:ext uri="{FF2B5EF4-FFF2-40B4-BE49-F238E27FC236}">
                <a16:creationId xmlns:a16="http://schemas.microsoft.com/office/drawing/2014/main" id="{528E6B09-7EAE-BB4E-8C8B-3AE17193CAF7}"/>
              </a:ext>
            </a:extLst>
          </p:cNvPr>
          <p:cNvSpPr/>
          <p:nvPr/>
        </p:nvSpPr>
        <p:spPr>
          <a:xfrm>
            <a:off x="1526817" y="2412769"/>
            <a:ext cx="2686458" cy="2238836"/>
          </a:xfrm>
          <a:prstGeom prst="roundRect">
            <a:avLst>
              <a:gd name="adj" fmla="val 6993"/>
            </a:avLst>
          </a:prstGeom>
          <a:noFill/>
          <a:ln w="38100"/>
        </p:spPr>
        <p:style>
          <a:lnRef idx="2">
            <a:schemeClr val="dk1"/>
          </a:lnRef>
          <a:fillRef idx="1">
            <a:schemeClr val="lt1"/>
          </a:fillRef>
          <a:effectRef idx="0">
            <a:schemeClr val="dk1"/>
          </a:effectRef>
          <a:fontRef idx="minor">
            <a:schemeClr val="dk1"/>
          </a:fontRef>
        </p:style>
        <p:txBody>
          <a:bodyPr anchor="ctr"/>
          <a:lstStyle/>
          <a:p>
            <a:pPr algn="ctr" eaLnBrk="1" hangingPunct="1">
              <a:defRPr/>
            </a:pPr>
            <a:endParaRPr lang="en-US" dirty="0"/>
          </a:p>
        </p:txBody>
      </p:sp>
      <p:sp>
        <p:nvSpPr>
          <p:cNvPr id="23" name="Pentagon 22">
            <a:extLst>
              <a:ext uri="{FF2B5EF4-FFF2-40B4-BE49-F238E27FC236}">
                <a16:creationId xmlns:a16="http://schemas.microsoft.com/office/drawing/2014/main" id="{DE0CFA7A-D866-7C4F-AEF4-E9A252533B90}"/>
              </a:ext>
            </a:extLst>
          </p:cNvPr>
          <p:cNvSpPr/>
          <p:nvPr/>
        </p:nvSpPr>
        <p:spPr>
          <a:xfrm>
            <a:off x="4432201" y="2601066"/>
            <a:ext cx="2686458" cy="387350"/>
          </a:xfrm>
          <a:prstGeom prst="homePlate">
            <a:avLst>
              <a:gd name="adj" fmla="val 0"/>
            </a:avLst>
          </a:prstGeom>
          <a:solidFill>
            <a:schemeClr val="tx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US" sz="2000" dirty="0">
                <a:latin typeface="KG Primary Penmanship 2" panose="02000506000000020003" pitchFamily="2" charset="77"/>
              </a:rPr>
              <a:t>Reminders</a:t>
            </a:r>
          </a:p>
        </p:txBody>
      </p:sp>
      <p:sp>
        <p:nvSpPr>
          <p:cNvPr id="24" name="TextBox 13">
            <a:extLst>
              <a:ext uri="{FF2B5EF4-FFF2-40B4-BE49-F238E27FC236}">
                <a16:creationId xmlns:a16="http://schemas.microsoft.com/office/drawing/2014/main" id="{9B91A056-035B-A54B-AC7B-446E27CE5E24}"/>
              </a:ext>
            </a:extLst>
          </p:cNvPr>
          <p:cNvSpPr txBox="1">
            <a:spLocks noChangeArrowheads="1"/>
          </p:cNvSpPr>
          <p:nvPr/>
        </p:nvSpPr>
        <p:spPr bwMode="auto">
          <a:xfrm>
            <a:off x="4527269" y="3072269"/>
            <a:ext cx="1851866"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285750" indent="-285750">
              <a:spcBef>
                <a:spcPct val="0"/>
              </a:spcBef>
            </a:pPr>
            <a:r>
              <a:rPr lang="en-US" altLang="en-US" sz="1600" dirty="0">
                <a:latin typeface="KG Primary Penmanship 2" panose="02000506000000020003" pitchFamily="2" charset="77"/>
              </a:rPr>
              <a:t>Swimming continues through April 10</a:t>
            </a:r>
            <a:r>
              <a:rPr lang="en-US" altLang="en-US" sz="1600" baseline="30000" dirty="0">
                <a:latin typeface="KG Primary Penmanship 2" panose="02000506000000020003" pitchFamily="2" charset="77"/>
              </a:rPr>
              <a:t>th</a:t>
            </a:r>
            <a:r>
              <a:rPr lang="en-US" altLang="en-US" sz="1600" dirty="0">
                <a:latin typeface="KG Primary Penmanship 2" panose="02000506000000020003" pitchFamily="2" charset="77"/>
              </a:rPr>
              <a:t> </a:t>
            </a:r>
          </a:p>
        </p:txBody>
      </p:sp>
      <p:sp>
        <p:nvSpPr>
          <p:cNvPr id="26" name="Rounded Rectangle 25">
            <a:extLst>
              <a:ext uri="{FF2B5EF4-FFF2-40B4-BE49-F238E27FC236}">
                <a16:creationId xmlns:a16="http://schemas.microsoft.com/office/drawing/2014/main" id="{D60BF674-7E11-5645-BB1C-F903196C5B68}"/>
              </a:ext>
            </a:extLst>
          </p:cNvPr>
          <p:cNvSpPr/>
          <p:nvPr/>
        </p:nvSpPr>
        <p:spPr>
          <a:xfrm>
            <a:off x="4432201" y="2408431"/>
            <a:ext cx="2686458" cy="2238836"/>
          </a:xfrm>
          <a:prstGeom prst="roundRect">
            <a:avLst>
              <a:gd name="adj" fmla="val 6993"/>
            </a:avLst>
          </a:prstGeom>
          <a:noFill/>
          <a:ln w="38100"/>
        </p:spPr>
        <p:style>
          <a:lnRef idx="2">
            <a:schemeClr val="dk1"/>
          </a:lnRef>
          <a:fillRef idx="1">
            <a:schemeClr val="lt1"/>
          </a:fillRef>
          <a:effectRef idx="0">
            <a:schemeClr val="dk1"/>
          </a:effectRef>
          <a:fontRef idx="minor">
            <a:schemeClr val="dk1"/>
          </a:fontRef>
        </p:style>
        <p:txBody>
          <a:bodyPr anchor="ctr"/>
          <a:lstStyle/>
          <a:p>
            <a:pPr algn="ctr" eaLnBrk="1" hangingPunct="1">
              <a:defRPr/>
            </a:pPr>
            <a:endParaRPr lang="en-US" dirty="0"/>
          </a:p>
        </p:txBody>
      </p:sp>
      <p:sp>
        <p:nvSpPr>
          <p:cNvPr id="15" name="Rectangle 14">
            <a:extLst>
              <a:ext uri="{FF2B5EF4-FFF2-40B4-BE49-F238E27FC236}">
                <a16:creationId xmlns:a16="http://schemas.microsoft.com/office/drawing/2014/main" id="{637CF0A0-D13C-A949-A9D0-2EDB95A78DA9}"/>
              </a:ext>
            </a:extLst>
          </p:cNvPr>
          <p:cNvSpPr/>
          <p:nvPr/>
        </p:nvSpPr>
        <p:spPr>
          <a:xfrm>
            <a:off x="14982" y="1544273"/>
            <a:ext cx="7128779" cy="296266"/>
          </a:xfrm>
          <a:prstGeom prst="rect">
            <a:avLst/>
          </a:prstGeom>
          <a:solidFill>
            <a:schemeClr val="tx1"/>
          </a:solidFill>
          <a:ln w="57150">
            <a:solidFill>
              <a:schemeClr val="tx1"/>
            </a:solidFill>
          </a:ln>
        </p:spPr>
        <p:style>
          <a:lnRef idx="2">
            <a:schemeClr val="dk1"/>
          </a:lnRef>
          <a:fillRef idx="1">
            <a:schemeClr val="lt1"/>
          </a:fillRef>
          <a:effectRef idx="0">
            <a:schemeClr val="dk1"/>
          </a:effectRef>
          <a:fontRef idx="minor">
            <a:schemeClr val="dk1"/>
          </a:fontRef>
        </p:style>
        <p:txBody>
          <a:bodyPr anchor="ctr"/>
          <a:lstStyle/>
          <a:p>
            <a:pPr algn="ctr">
              <a:spcBef>
                <a:spcPct val="0"/>
              </a:spcBef>
            </a:pPr>
            <a:r>
              <a:rPr lang="en-US" altLang="en-US" sz="2000" dirty="0">
                <a:solidFill>
                  <a:schemeClr val="bg1"/>
                </a:solidFill>
                <a:latin typeface="KG Primary Penmanship 2" panose="02000506000000020003" pitchFamily="2" charset="77"/>
              </a:rPr>
              <a:t>The Week of April 1</a:t>
            </a:r>
            <a:r>
              <a:rPr lang="en-US" altLang="en-US" sz="2000" baseline="30000" dirty="0">
                <a:solidFill>
                  <a:schemeClr val="bg1"/>
                </a:solidFill>
                <a:latin typeface="KG Primary Penmanship 2" panose="02000506000000020003" pitchFamily="2" charset="77"/>
              </a:rPr>
              <a:t>st</a:t>
            </a:r>
            <a:r>
              <a:rPr lang="en-US" altLang="en-US" sz="2000" dirty="0">
                <a:solidFill>
                  <a:schemeClr val="bg1"/>
                </a:solidFill>
                <a:latin typeface="KG Primary Penmanship 2" panose="02000506000000020003" pitchFamily="2" charset="77"/>
              </a:rPr>
              <a:t>     </a:t>
            </a:r>
          </a:p>
        </p:txBody>
      </p:sp>
    </p:spTree>
    <p:extLst>
      <p:ext uri="{BB962C8B-B14F-4D97-AF65-F5344CB8AC3E}">
        <p14:creationId xmlns:p14="http://schemas.microsoft.com/office/powerpoint/2010/main" val="20815249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35DFB6B-5DD3-3E48-A3E8-6F42BE6900CE}"/>
              </a:ext>
            </a:extLst>
          </p:cNvPr>
          <p:cNvSpPr/>
          <p:nvPr/>
        </p:nvSpPr>
        <p:spPr>
          <a:xfrm>
            <a:off x="69422" y="43794"/>
            <a:ext cx="7193280" cy="9513761"/>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637CF0A0-D13C-A949-A9D0-2EDB95A78DA9}"/>
              </a:ext>
            </a:extLst>
          </p:cNvPr>
          <p:cNvSpPr/>
          <p:nvPr/>
        </p:nvSpPr>
        <p:spPr>
          <a:xfrm>
            <a:off x="84340" y="1544273"/>
            <a:ext cx="7128779" cy="296266"/>
          </a:xfrm>
          <a:prstGeom prst="rect">
            <a:avLst/>
          </a:prstGeom>
          <a:solidFill>
            <a:schemeClr val="tx1"/>
          </a:solidFill>
          <a:ln w="57150">
            <a:solidFill>
              <a:schemeClr val="tx1"/>
            </a:solidFill>
          </a:ln>
        </p:spPr>
        <p:style>
          <a:lnRef idx="2">
            <a:schemeClr val="dk1"/>
          </a:lnRef>
          <a:fillRef idx="1">
            <a:schemeClr val="lt1"/>
          </a:fillRef>
          <a:effectRef idx="0">
            <a:schemeClr val="dk1"/>
          </a:effectRef>
          <a:fontRef idx="minor">
            <a:schemeClr val="dk1"/>
          </a:fontRef>
        </p:style>
        <p:txBody>
          <a:bodyPr anchor="ctr"/>
          <a:lstStyle/>
          <a:p>
            <a:pPr algn="ctr">
              <a:spcBef>
                <a:spcPct val="0"/>
              </a:spcBef>
            </a:pPr>
            <a:r>
              <a:rPr lang="en-US" altLang="en-US" sz="2000" dirty="0">
                <a:solidFill>
                  <a:schemeClr val="bg1"/>
                </a:solidFill>
                <a:latin typeface="KG Primary Penmanship 2" panose="02000506000000020003" pitchFamily="2" charset="77"/>
              </a:rPr>
              <a:t>The Week of xxxxxxxxxxxxxx</a:t>
            </a:r>
          </a:p>
        </p:txBody>
      </p:sp>
      <p:sp>
        <p:nvSpPr>
          <p:cNvPr id="16" name="TextBox 1">
            <a:extLst>
              <a:ext uri="{FF2B5EF4-FFF2-40B4-BE49-F238E27FC236}">
                <a16:creationId xmlns:a16="http://schemas.microsoft.com/office/drawing/2014/main" id="{8895DECD-F358-5248-87A6-76D9AB8E9E39}"/>
              </a:ext>
            </a:extLst>
          </p:cNvPr>
          <p:cNvSpPr txBox="1">
            <a:spLocks noChangeArrowheads="1"/>
          </p:cNvSpPr>
          <p:nvPr/>
        </p:nvSpPr>
        <p:spPr bwMode="auto">
          <a:xfrm>
            <a:off x="1979014" y="126516"/>
            <a:ext cx="5233773" cy="135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lnSpc>
                <a:spcPts val="4760"/>
              </a:lnSpc>
              <a:spcBef>
                <a:spcPct val="0"/>
              </a:spcBef>
              <a:buFontTx/>
              <a:buNone/>
            </a:pPr>
            <a:r>
              <a:rPr lang="en-US" altLang="en-US" sz="4800" b="1" dirty="0">
                <a:latin typeface="KG Primary Penmanship 2" panose="02000506000000020003" pitchFamily="2" charset="77"/>
              </a:rPr>
              <a:t>Our </a:t>
            </a:r>
            <a:r>
              <a:rPr lang="en-US" altLang="en-US" sz="4800" b="1" dirty="0">
                <a:latin typeface="Avenir Book" panose="02000503020000020003" pitchFamily="2" charset="0"/>
              </a:rPr>
              <a:t>__</a:t>
            </a:r>
            <a:r>
              <a:rPr lang="en-US" altLang="en-US" sz="4800" b="1" dirty="0">
                <a:latin typeface="KG Primary Penmanship 2" panose="02000506000000020003" pitchFamily="2" charset="77"/>
              </a:rPr>
              <a:t> Grade</a:t>
            </a:r>
          </a:p>
          <a:p>
            <a:pPr algn="ctr" eaLnBrk="1" hangingPunct="1">
              <a:lnSpc>
                <a:spcPts val="4760"/>
              </a:lnSpc>
              <a:spcBef>
                <a:spcPct val="0"/>
              </a:spcBef>
              <a:buFontTx/>
              <a:buNone/>
            </a:pPr>
            <a:r>
              <a:rPr lang="en-US" altLang="en-US" sz="4800" b="1" dirty="0">
                <a:latin typeface="KG Primary Penmanship 2" panose="02000506000000020003" pitchFamily="2" charset="77"/>
              </a:rPr>
              <a:t>Classroom News</a:t>
            </a:r>
          </a:p>
        </p:txBody>
      </p:sp>
      <p:sp>
        <p:nvSpPr>
          <p:cNvPr id="18" name="TextBox 3">
            <a:extLst>
              <a:ext uri="{FF2B5EF4-FFF2-40B4-BE49-F238E27FC236}">
                <a16:creationId xmlns:a16="http://schemas.microsoft.com/office/drawing/2014/main" id="{4A6F971E-1617-E443-B4D7-2CAB6E69C04D}"/>
              </a:ext>
            </a:extLst>
          </p:cNvPr>
          <p:cNvSpPr txBox="1">
            <a:spLocks noChangeArrowheads="1"/>
          </p:cNvSpPr>
          <p:nvPr/>
        </p:nvSpPr>
        <p:spPr bwMode="auto">
          <a:xfrm>
            <a:off x="1942" y="1839155"/>
            <a:ext cx="7315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400" dirty="0">
                <a:solidFill>
                  <a:srgbClr val="000000"/>
                </a:solidFill>
                <a:latin typeface="KG Primary Penmanship 2" panose="02000506000000020003" pitchFamily="2" charset="77"/>
              </a:rPr>
              <a:t>Email: {teacher’s email address}</a:t>
            </a:r>
          </a:p>
          <a:p>
            <a:pPr algn="ctr" eaLnBrk="1" hangingPunct="1">
              <a:spcBef>
                <a:spcPct val="0"/>
              </a:spcBef>
              <a:buFontTx/>
              <a:buNone/>
            </a:pPr>
            <a:r>
              <a:rPr lang="en-US" altLang="en-US" sz="1400" dirty="0">
                <a:solidFill>
                  <a:srgbClr val="000000"/>
                </a:solidFill>
                <a:latin typeface="KG Primary Penmanship 2" panose="02000506000000020003" pitchFamily="2" charset="77"/>
              </a:rPr>
              <a:t>Twitter: @twitteraccount		Website: classwebsite.com</a:t>
            </a:r>
          </a:p>
        </p:txBody>
      </p:sp>
      <p:sp>
        <p:nvSpPr>
          <p:cNvPr id="41" name="Rounded Rectangle 40">
            <a:extLst>
              <a:ext uri="{FF2B5EF4-FFF2-40B4-BE49-F238E27FC236}">
                <a16:creationId xmlns:a16="http://schemas.microsoft.com/office/drawing/2014/main" id="{C2C4D6D9-A17F-1848-9B0D-B57BA87849F6}"/>
              </a:ext>
            </a:extLst>
          </p:cNvPr>
          <p:cNvSpPr/>
          <p:nvPr/>
        </p:nvSpPr>
        <p:spPr>
          <a:xfrm>
            <a:off x="3820451" y="2412769"/>
            <a:ext cx="3324701" cy="2238836"/>
          </a:xfrm>
          <a:prstGeom prst="roundRect">
            <a:avLst>
              <a:gd name="adj" fmla="val 6993"/>
            </a:avLst>
          </a:prstGeom>
          <a:noFill/>
          <a:ln w="38100"/>
        </p:spPr>
        <p:style>
          <a:lnRef idx="2">
            <a:schemeClr val="dk1"/>
          </a:lnRef>
          <a:fillRef idx="1">
            <a:schemeClr val="lt1"/>
          </a:fillRef>
          <a:effectRef idx="0">
            <a:schemeClr val="dk1"/>
          </a:effectRef>
          <a:fontRef idx="minor">
            <a:schemeClr val="dk1"/>
          </a:fontRef>
        </p:style>
        <p:txBody>
          <a:bodyPr anchor="ctr"/>
          <a:lstStyle/>
          <a:p>
            <a:pPr algn="ctr" eaLnBrk="1" hangingPunct="1">
              <a:defRPr/>
            </a:pPr>
            <a:endParaRPr lang="en-US" dirty="0"/>
          </a:p>
        </p:txBody>
      </p:sp>
      <p:sp>
        <p:nvSpPr>
          <p:cNvPr id="44" name="Pentagon 43">
            <a:extLst>
              <a:ext uri="{FF2B5EF4-FFF2-40B4-BE49-F238E27FC236}">
                <a16:creationId xmlns:a16="http://schemas.microsoft.com/office/drawing/2014/main" id="{F74812C2-8EEF-684B-9A1B-33414AAFDB76}"/>
              </a:ext>
            </a:extLst>
          </p:cNvPr>
          <p:cNvSpPr/>
          <p:nvPr/>
        </p:nvSpPr>
        <p:spPr>
          <a:xfrm>
            <a:off x="3833504" y="2605404"/>
            <a:ext cx="3311648" cy="387350"/>
          </a:xfrm>
          <a:prstGeom prst="homePlate">
            <a:avLst>
              <a:gd name="adj" fmla="val 0"/>
            </a:avLst>
          </a:prstGeom>
          <a:solidFill>
            <a:schemeClr val="tx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US" sz="2000" dirty="0">
                <a:latin typeface="KG Primary Penmanship 2" panose="02000506000000020003" pitchFamily="2" charset="77"/>
              </a:rPr>
              <a:t>Reminders</a:t>
            </a:r>
          </a:p>
        </p:txBody>
      </p:sp>
      <p:sp>
        <p:nvSpPr>
          <p:cNvPr id="47" name="TextBox 13">
            <a:extLst>
              <a:ext uri="{FF2B5EF4-FFF2-40B4-BE49-F238E27FC236}">
                <a16:creationId xmlns:a16="http://schemas.microsoft.com/office/drawing/2014/main" id="{70DDA4B4-8E28-7C4B-A458-FF1EF187988B}"/>
              </a:ext>
            </a:extLst>
          </p:cNvPr>
          <p:cNvSpPr txBox="1">
            <a:spLocks noChangeArrowheads="1"/>
          </p:cNvSpPr>
          <p:nvPr/>
        </p:nvSpPr>
        <p:spPr bwMode="auto">
          <a:xfrm>
            <a:off x="3928572" y="3076607"/>
            <a:ext cx="299020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dirty="0">
                <a:latin typeface="KG Primary Penmanship 2" panose="02000506000000020003" pitchFamily="2" charset="77"/>
              </a:rPr>
              <a:t>Text</a:t>
            </a:r>
          </a:p>
        </p:txBody>
      </p:sp>
      <p:sp>
        <p:nvSpPr>
          <p:cNvPr id="60" name="Pentagon 59">
            <a:extLst>
              <a:ext uri="{FF2B5EF4-FFF2-40B4-BE49-F238E27FC236}">
                <a16:creationId xmlns:a16="http://schemas.microsoft.com/office/drawing/2014/main" id="{93261D0B-A158-9641-8171-9D61CCF7B826}"/>
              </a:ext>
            </a:extLst>
          </p:cNvPr>
          <p:cNvSpPr/>
          <p:nvPr/>
        </p:nvSpPr>
        <p:spPr>
          <a:xfrm>
            <a:off x="200291" y="2605404"/>
            <a:ext cx="3307327" cy="387350"/>
          </a:xfrm>
          <a:prstGeom prst="homePlate">
            <a:avLst>
              <a:gd name="adj" fmla="val 0"/>
            </a:avLst>
          </a:prstGeom>
          <a:solidFill>
            <a:schemeClr val="tx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US" sz="2000" dirty="0">
                <a:latin typeface="KG Primary Penmanship 2" panose="02000506000000020003" pitchFamily="2" charset="77"/>
              </a:rPr>
              <a:t>Important Dates</a:t>
            </a:r>
          </a:p>
        </p:txBody>
      </p:sp>
      <p:sp>
        <p:nvSpPr>
          <p:cNvPr id="61" name="TextBox 13">
            <a:extLst>
              <a:ext uri="{FF2B5EF4-FFF2-40B4-BE49-F238E27FC236}">
                <a16:creationId xmlns:a16="http://schemas.microsoft.com/office/drawing/2014/main" id="{22AD7286-32B2-4145-8D84-C6AC7DC8BBAE}"/>
              </a:ext>
            </a:extLst>
          </p:cNvPr>
          <p:cNvSpPr txBox="1">
            <a:spLocks noChangeArrowheads="1"/>
          </p:cNvSpPr>
          <p:nvPr/>
        </p:nvSpPr>
        <p:spPr bwMode="auto">
          <a:xfrm>
            <a:off x="310283" y="3076607"/>
            <a:ext cx="316346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dirty="0">
                <a:latin typeface="KG Primary Penmanship 2" panose="02000506000000020003" pitchFamily="2" charset="77"/>
              </a:rPr>
              <a:t>Text</a:t>
            </a:r>
          </a:p>
        </p:txBody>
      </p:sp>
      <p:sp>
        <p:nvSpPr>
          <p:cNvPr id="62" name="Rounded Rectangle 61">
            <a:extLst>
              <a:ext uri="{FF2B5EF4-FFF2-40B4-BE49-F238E27FC236}">
                <a16:creationId xmlns:a16="http://schemas.microsoft.com/office/drawing/2014/main" id="{A427C07E-575B-B948-8802-88A5ADD8DC09}"/>
              </a:ext>
            </a:extLst>
          </p:cNvPr>
          <p:cNvSpPr/>
          <p:nvPr/>
        </p:nvSpPr>
        <p:spPr>
          <a:xfrm>
            <a:off x="186376" y="4807114"/>
            <a:ext cx="6928531" cy="1303204"/>
          </a:xfrm>
          <a:prstGeom prst="roundRect">
            <a:avLst>
              <a:gd name="adj" fmla="val 6662"/>
            </a:avLst>
          </a:prstGeom>
          <a:noFill/>
          <a:ln w="38100"/>
        </p:spPr>
        <p:style>
          <a:lnRef idx="2">
            <a:schemeClr val="dk1"/>
          </a:lnRef>
          <a:fillRef idx="1">
            <a:schemeClr val="lt1"/>
          </a:fillRef>
          <a:effectRef idx="0">
            <a:schemeClr val="dk1"/>
          </a:effectRef>
          <a:fontRef idx="minor">
            <a:schemeClr val="dk1"/>
          </a:fontRef>
        </p:style>
        <p:txBody>
          <a:bodyPr anchor="ctr"/>
          <a:lstStyle/>
          <a:p>
            <a:pPr algn="ctr" eaLnBrk="1" hangingPunct="1">
              <a:defRPr/>
            </a:pPr>
            <a:endParaRPr lang="en-US" dirty="0"/>
          </a:p>
        </p:txBody>
      </p:sp>
      <p:sp>
        <p:nvSpPr>
          <p:cNvPr id="63" name="Pentagon 62">
            <a:extLst>
              <a:ext uri="{FF2B5EF4-FFF2-40B4-BE49-F238E27FC236}">
                <a16:creationId xmlns:a16="http://schemas.microsoft.com/office/drawing/2014/main" id="{45F8C141-AD85-F04B-93A6-06374A8438B6}"/>
              </a:ext>
            </a:extLst>
          </p:cNvPr>
          <p:cNvSpPr/>
          <p:nvPr/>
        </p:nvSpPr>
        <p:spPr>
          <a:xfrm>
            <a:off x="200293" y="5006871"/>
            <a:ext cx="6928531" cy="387350"/>
          </a:xfrm>
          <a:prstGeom prst="homePlate">
            <a:avLst>
              <a:gd name="adj" fmla="val 0"/>
            </a:avLst>
          </a:prstGeom>
          <a:solidFill>
            <a:schemeClr val="tx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US" sz="2000" dirty="0">
                <a:latin typeface="KG Primary Penmanship 2" panose="02000506000000020003" pitchFamily="2" charset="77"/>
              </a:rPr>
              <a:t>Supporting Your Student at Home</a:t>
            </a:r>
          </a:p>
        </p:txBody>
      </p:sp>
      <p:graphicFrame>
        <p:nvGraphicFramePr>
          <p:cNvPr id="65" name="Table 64">
            <a:extLst>
              <a:ext uri="{FF2B5EF4-FFF2-40B4-BE49-F238E27FC236}">
                <a16:creationId xmlns:a16="http://schemas.microsoft.com/office/drawing/2014/main" id="{C9F26E1B-2903-1140-8AA0-EEB53B4526F9}"/>
              </a:ext>
            </a:extLst>
          </p:cNvPr>
          <p:cNvGraphicFramePr>
            <a:graphicFrameLocks noGrp="1"/>
          </p:cNvGraphicFramePr>
          <p:nvPr>
            <p:extLst>
              <p:ext uri="{D42A27DB-BD31-4B8C-83A1-F6EECF244321}">
                <p14:modId xmlns:p14="http://schemas.microsoft.com/office/powerpoint/2010/main" val="1985428957"/>
              </p:ext>
            </p:extLst>
          </p:nvPr>
        </p:nvGraphicFramePr>
        <p:xfrm>
          <a:off x="298053" y="6996044"/>
          <a:ext cx="5057716" cy="2273211"/>
        </p:xfrm>
        <a:graphic>
          <a:graphicData uri="http://schemas.openxmlformats.org/drawingml/2006/table">
            <a:tbl>
              <a:tblPr firstRow="1" bandRow="1">
                <a:tableStyleId>{5C22544A-7EE6-4342-B048-85BDC9FD1C3A}</a:tableStyleId>
              </a:tblPr>
              <a:tblGrid>
                <a:gridCol w="1264429">
                  <a:extLst>
                    <a:ext uri="{9D8B030D-6E8A-4147-A177-3AD203B41FA5}">
                      <a16:colId xmlns:a16="http://schemas.microsoft.com/office/drawing/2014/main" val="1844060447"/>
                    </a:ext>
                  </a:extLst>
                </a:gridCol>
                <a:gridCol w="1264429">
                  <a:extLst>
                    <a:ext uri="{9D8B030D-6E8A-4147-A177-3AD203B41FA5}">
                      <a16:colId xmlns:a16="http://schemas.microsoft.com/office/drawing/2014/main" val="3388926743"/>
                    </a:ext>
                  </a:extLst>
                </a:gridCol>
                <a:gridCol w="1264429">
                  <a:extLst>
                    <a:ext uri="{9D8B030D-6E8A-4147-A177-3AD203B41FA5}">
                      <a16:colId xmlns:a16="http://schemas.microsoft.com/office/drawing/2014/main" val="818505991"/>
                    </a:ext>
                  </a:extLst>
                </a:gridCol>
                <a:gridCol w="1264429">
                  <a:extLst>
                    <a:ext uri="{9D8B030D-6E8A-4147-A177-3AD203B41FA5}">
                      <a16:colId xmlns:a16="http://schemas.microsoft.com/office/drawing/2014/main" val="4114050771"/>
                    </a:ext>
                  </a:extLst>
                </a:gridCol>
              </a:tblGrid>
              <a:tr h="411113">
                <a:tc>
                  <a:txBody>
                    <a:bodyPr/>
                    <a:lstStyle/>
                    <a:p>
                      <a:pPr algn="ctr"/>
                      <a:r>
                        <a:rPr lang="en-US" b="0" u="sng" dirty="0">
                          <a:solidFill>
                            <a:schemeClr val="tx1"/>
                          </a:solidFill>
                          <a:latin typeface="KG Primary Penmanship 2" panose="02000506000000020003" pitchFamily="2" charset="77"/>
                        </a:rPr>
                        <a:t>Reading</a:t>
                      </a:r>
                    </a:p>
                  </a:txBody>
                  <a:tcPr anchor="ctr">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noFill/>
                  </a:tcPr>
                </a:tc>
                <a:tc>
                  <a:txBody>
                    <a:bodyPr/>
                    <a:lstStyle/>
                    <a:p>
                      <a:pPr marL="0" marR="0" lvl="0" indent="0" algn="ctr" defTabSz="731520" rtl="0" eaLnBrk="1" fontAlgn="auto" latinLnBrk="0" hangingPunct="1">
                        <a:lnSpc>
                          <a:spcPct val="100000"/>
                        </a:lnSpc>
                        <a:spcBef>
                          <a:spcPts val="0"/>
                        </a:spcBef>
                        <a:spcAft>
                          <a:spcPts val="0"/>
                        </a:spcAft>
                        <a:buClrTx/>
                        <a:buSzTx/>
                        <a:buFontTx/>
                        <a:buNone/>
                        <a:tabLst/>
                        <a:defRPr/>
                      </a:pPr>
                      <a:r>
                        <a:rPr kumimoji="0" lang="en-US" sz="1440" b="0" i="0" u="sng" strike="noStrike" kern="1200" cap="none" spc="0" normalizeH="0" baseline="0" noProof="0" dirty="0">
                          <a:ln>
                            <a:noFill/>
                          </a:ln>
                          <a:solidFill>
                            <a:prstClr val="black"/>
                          </a:solidFill>
                          <a:effectLst/>
                          <a:uLnTx/>
                          <a:uFillTx/>
                          <a:latin typeface="KG Primary Penmanship 2" panose="02000506000000020003" pitchFamily="2" charset="77"/>
                          <a:ea typeface="+mn-ea"/>
                          <a:cs typeface="+mn-cs"/>
                        </a:rPr>
                        <a:t>Math</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noFill/>
                  </a:tcPr>
                </a:tc>
                <a:tc>
                  <a:txBody>
                    <a:bodyPr/>
                    <a:lstStyle/>
                    <a:p>
                      <a:pPr marL="0" marR="0" lvl="0" indent="0" algn="ctr" defTabSz="731520" rtl="0" eaLnBrk="1" fontAlgn="auto" latinLnBrk="0" hangingPunct="1">
                        <a:lnSpc>
                          <a:spcPct val="100000"/>
                        </a:lnSpc>
                        <a:spcBef>
                          <a:spcPts val="0"/>
                        </a:spcBef>
                        <a:spcAft>
                          <a:spcPts val="0"/>
                        </a:spcAft>
                        <a:buClrTx/>
                        <a:buSzTx/>
                        <a:buFontTx/>
                        <a:buNone/>
                        <a:tabLst/>
                        <a:defRPr/>
                      </a:pPr>
                      <a:r>
                        <a:rPr kumimoji="0" lang="en-US" sz="1440" b="0" i="0" u="sng" strike="noStrike" kern="1200" cap="none" spc="0" normalizeH="0" baseline="0" noProof="0" dirty="0">
                          <a:ln>
                            <a:noFill/>
                          </a:ln>
                          <a:solidFill>
                            <a:prstClr val="black"/>
                          </a:solidFill>
                          <a:effectLst/>
                          <a:uLnTx/>
                          <a:uFillTx/>
                          <a:latin typeface="KG Primary Penmanship 2" panose="02000506000000020003" pitchFamily="2" charset="77"/>
                          <a:ea typeface="+mn-ea"/>
                          <a:cs typeface="+mn-cs"/>
                        </a:rPr>
                        <a:t>Science</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noFill/>
                  </a:tcPr>
                </a:tc>
                <a:tc>
                  <a:txBody>
                    <a:bodyPr/>
                    <a:lstStyle/>
                    <a:p>
                      <a:pPr marL="0" marR="0" lvl="0" indent="0" algn="ctr" defTabSz="731520" rtl="0" eaLnBrk="1" fontAlgn="auto" latinLnBrk="0" hangingPunct="1">
                        <a:lnSpc>
                          <a:spcPct val="100000"/>
                        </a:lnSpc>
                        <a:spcBef>
                          <a:spcPts val="0"/>
                        </a:spcBef>
                        <a:spcAft>
                          <a:spcPts val="0"/>
                        </a:spcAft>
                        <a:buClrTx/>
                        <a:buSzTx/>
                        <a:buFontTx/>
                        <a:buNone/>
                        <a:tabLst/>
                        <a:defRPr/>
                      </a:pPr>
                      <a:r>
                        <a:rPr kumimoji="0" lang="en-US" sz="1440" b="0" i="0" u="sng" strike="noStrike" kern="1200" cap="none" spc="0" normalizeH="0" baseline="0" noProof="0" dirty="0">
                          <a:ln>
                            <a:noFill/>
                          </a:ln>
                          <a:solidFill>
                            <a:prstClr val="black"/>
                          </a:solidFill>
                          <a:effectLst/>
                          <a:uLnTx/>
                          <a:uFillTx/>
                          <a:latin typeface="KG Primary Penmanship 2" panose="02000506000000020003" pitchFamily="2" charset="77"/>
                          <a:ea typeface="+mn-ea"/>
                          <a:cs typeface="+mn-cs"/>
                        </a:rPr>
                        <a:t>Social Studies</a:t>
                      </a:r>
                    </a:p>
                  </a:txBody>
                  <a:tcPr anchor="ctr">
                    <a:lnL w="28575"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32637261"/>
                  </a:ext>
                </a:extLst>
              </a:tr>
              <a:tr h="1862098">
                <a:tc>
                  <a:txBody>
                    <a:bodyPr/>
                    <a:lstStyle/>
                    <a:p>
                      <a:pPr algn="ctr"/>
                      <a:endParaRPr lang="en-US" b="0" dirty="0">
                        <a:solidFill>
                          <a:schemeClr val="tx1"/>
                        </a:solidFill>
                        <a:latin typeface="KG Primary Penmanship 2" panose="02000506000000020003" pitchFamily="2" charset="77"/>
                      </a:endParaRPr>
                    </a:p>
                    <a:p>
                      <a:pPr algn="ctr"/>
                      <a:endParaRPr lang="en-US" b="0" dirty="0">
                        <a:solidFill>
                          <a:schemeClr val="tx1"/>
                        </a:solidFill>
                        <a:latin typeface="KG Primary Penmanship 2" panose="02000506000000020003" pitchFamily="2" charset="77"/>
                      </a:endParaRPr>
                    </a:p>
                    <a:p>
                      <a:pPr algn="ctr"/>
                      <a:endParaRPr lang="en-US" b="0" dirty="0">
                        <a:solidFill>
                          <a:schemeClr val="tx1"/>
                        </a:solidFill>
                        <a:latin typeface="KG Primary Penmanship 2" panose="02000506000000020003" pitchFamily="2" charset="77"/>
                      </a:endParaRPr>
                    </a:p>
                    <a:p>
                      <a:pPr algn="ctr"/>
                      <a:endParaRPr lang="en-US" b="0" dirty="0">
                        <a:solidFill>
                          <a:schemeClr val="tx1"/>
                        </a:solidFill>
                        <a:latin typeface="KG Primary Penmanship 2" panose="02000506000000020003" pitchFamily="2" charset="77"/>
                      </a:endParaRPr>
                    </a:p>
                    <a:p>
                      <a:pPr algn="ctr"/>
                      <a:endParaRPr lang="en-US" b="0" dirty="0">
                        <a:solidFill>
                          <a:schemeClr val="tx1"/>
                        </a:solidFill>
                        <a:latin typeface="KG Primary Penmanship 2" panose="02000506000000020003" pitchFamily="2" charset="77"/>
                      </a:endParaRPr>
                    </a:p>
                    <a:p>
                      <a:pPr algn="ctr"/>
                      <a:endParaRPr lang="en-US" b="0" dirty="0">
                        <a:solidFill>
                          <a:schemeClr val="tx1"/>
                        </a:solidFill>
                        <a:latin typeface="KG Primary Penmanship 2" panose="02000506000000020003" pitchFamily="2" charset="77"/>
                      </a:endParaRPr>
                    </a:p>
                  </a:txBody>
                  <a:tcPr anchor="ct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noFill/>
                  </a:tcPr>
                </a:tc>
                <a:tc>
                  <a:txBody>
                    <a:bodyPr/>
                    <a:lstStyle/>
                    <a:p>
                      <a:pPr marL="0" marR="0" lvl="0" indent="0" algn="ctr" defTabSz="731520" rtl="0" eaLnBrk="1" fontAlgn="auto" latinLnBrk="0" hangingPunct="1">
                        <a:lnSpc>
                          <a:spcPct val="100000"/>
                        </a:lnSpc>
                        <a:spcBef>
                          <a:spcPts val="0"/>
                        </a:spcBef>
                        <a:spcAft>
                          <a:spcPts val="0"/>
                        </a:spcAft>
                        <a:buClrTx/>
                        <a:buSzTx/>
                        <a:buFontTx/>
                        <a:buNone/>
                        <a:tabLst/>
                        <a:defRPr/>
                      </a:pPr>
                      <a:endParaRPr kumimoji="0" lang="en-US" sz="1440" b="0" i="0" u="none" strike="noStrike" kern="1200" cap="none" spc="0" normalizeH="0" baseline="0" noProof="0" dirty="0">
                        <a:ln>
                          <a:noFill/>
                        </a:ln>
                        <a:solidFill>
                          <a:prstClr val="black"/>
                        </a:solidFill>
                        <a:effectLst/>
                        <a:uLnTx/>
                        <a:uFillTx/>
                        <a:latin typeface="KG Primary Penmanship 2" panose="02000506000000020003" pitchFamily="2" charset="77"/>
                        <a:ea typeface="+mn-ea"/>
                        <a:cs typeface="+mn-cs"/>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noFill/>
                  </a:tcPr>
                </a:tc>
                <a:tc>
                  <a:txBody>
                    <a:bodyPr/>
                    <a:lstStyle/>
                    <a:p>
                      <a:pPr marL="0" marR="0" lvl="0" indent="0" algn="ctr" defTabSz="731520" rtl="0" eaLnBrk="1" fontAlgn="auto" latinLnBrk="0" hangingPunct="1">
                        <a:lnSpc>
                          <a:spcPct val="100000"/>
                        </a:lnSpc>
                        <a:spcBef>
                          <a:spcPts val="0"/>
                        </a:spcBef>
                        <a:spcAft>
                          <a:spcPts val="0"/>
                        </a:spcAft>
                        <a:buClrTx/>
                        <a:buSzTx/>
                        <a:buFontTx/>
                        <a:buNone/>
                        <a:tabLst/>
                        <a:defRPr/>
                      </a:pPr>
                      <a:endParaRPr kumimoji="0" lang="en-US" sz="1440" b="0" i="0" u="none" strike="noStrike" kern="1200" cap="none" spc="0" normalizeH="0" baseline="0" noProof="0" dirty="0">
                        <a:ln>
                          <a:noFill/>
                        </a:ln>
                        <a:solidFill>
                          <a:prstClr val="black"/>
                        </a:solidFill>
                        <a:effectLst/>
                        <a:uLnTx/>
                        <a:uFillTx/>
                        <a:latin typeface="KG Primary Penmanship 2" panose="02000506000000020003" pitchFamily="2" charset="77"/>
                        <a:ea typeface="+mn-ea"/>
                        <a:cs typeface="+mn-cs"/>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noFill/>
                  </a:tcPr>
                </a:tc>
                <a:tc>
                  <a:txBody>
                    <a:bodyPr/>
                    <a:lstStyle/>
                    <a:p>
                      <a:pPr marL="0" marR="0" lvl="0" indent="0" algn="ctr" defTabSz="731520" rtl="0" eaLnBrk="1" fontAlgn="auto" latinLnBrk="0" hangingPunct="1">
                        <a:lnSpc>
                          <a:spcPct val="100000"/>
                        </a:lnSpc>
                        <a:spcBef>
                          <a:spcPts val="0"/>
                        </a:spcBef>
                        <a:spcAft>
                          <a:spcPts val="0"/>
                        </a:spcAft>
                        <a:buClrTx/>
                        <a:buSzTx/>
                        <a:buFontTx/>
                        <a:buNone/>
                        <a:tabLst/>
                        <a:defRPr/>
                      </a:pPr>
                      <a:endParaRPr kumimoji="0" lang="en-US" sz="1440" b="0" i="0" u="none" strike="noStrike" kern="1200" cap="none" spc="0" normalizeH="0" baseline="0" noProof="0" dirty="0">
                        <a:ln>
                          <a:noFill/>
                        </a:ln>
                        <a:solidFill>
                          <a:prstClr val="black"/>
                        </a:solidFill>
                        <a:effectLst/>
                        <a:uLnTx/>
                        <a:uFillTx/>
                        <a:latin typeface="KG Primary Penmanship 2" panose="02000506000000020003" pitchFamily="2" charset="77"/>
                        <a:ea typeface="+mn-ea"/>
                        <a:cs typeface="+mn-cs"/>
                      </a:endParaRPr>
                    </a:p>
                  </a:txBody>
                  <a:tcPr anchor="ct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381208140"/>
                  </a:ext>
                </a:extLst>
              </a:tr>
            </a:tbl>
          </a:graphicData>
        </a:graphic>
      </p:graphicFrame>
      <p:sp>
        <p:nvSpPr>
          <p:cNvPr id="67" name="Rounded Rectangle 66">
            <a:extLst>
              <a:ext uri="{FF2B5EF4-FFF2-40B4-BE49-F238E27FC236}">
                <a16:creationId xmlns:a16="http://schemas.microsoft.com/office/drawing/2014/main" id="{27DB1CE5-FE7A-7C44-AC1B-C262319AF9A4}"/>
              </a:ext>
            </a:extLst>
          </p:cNvPr>
          <p:cNvSpPr/>
          <p:nvPr/>
        </p:nvSpPr>
        <p:spPr>
          <a:xfrm>
            <a:off x="186376" y="6265827"/>
            <a:ext cx="5289138" cy="3142639"/>
          </a:xfrm>
          <a:prstGeom prst="roundRect">
            <a:avLst>
              <a:gd name="adj" fmla="val 6662"/>
            </a:avLst>
          </a:prstGeom>
          <a:noFill/>
          <a:ln w="38100"/>
        </p:spPr>
        <p:style>
          <a:lnRef idx="2">
            <a:schemeClr val="dk1"/>
          </a:lnRef>
          <a:fillRef idx="1">
            <a:schemeClr val="lt1"/>
          </a:fillRef>
          <a:effectRef idx="0">
            <a:schemeClr val="dk1"/>
          </a:effectRef>
          <a:fontRef idx="minor">
            <a:schemeClr val="dk1"/>
          </a:fontRef>
        </p:style>
        <p:txBody>
          <a:bodyPr anchor="ctr"/>
          <a:lstStyle/>
          <a:p>
            <a:pPr algn="ctr" eaLnBrk="1" hangingPunct="1">
              <a:defRPr/>
            </a:pPr>
            <a:endParaRPr lang="en-US" dirty="0"/>
          </a:p>
        </p:txBody>
      </p:sp>
      <p:sp>
        <p:nvSpPr>
          <p:cNvPr id="68" name="Pentagon 67">
            <a:extLst>
              <a:ext uri="{FF2B5EF4-FFF2-40B4-BE49-F238E27FC236}">
                <a16:creationId xmlns:a16="http://schemas.microsoft.com/office/drawing/2014/main" id="{7FB42E52-A521-EA41-BB13-11A0D6680BCF}"/>
              </a:ext>
            </a:extLst>
          </p:cNvPr>
          <p:cNvSpPr/>
          <p:nvPr/>
        </p:nvSpPr>
        <p:spPr>
          <a:xfrm>
            <a:off x="198680" y="6453185"/>
            <a:ext cx="5289138" cy="387350"/>
          </a:xfrm>
          <a:prstGeom prst="homePlate">
            <a:avLst>
              <a:gd name="adj" fmla="val 0"/>
            </a:avLst>
          </a:prstGeom>
          <a:solidFill>
            <a:schemeClr val="tx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US" sz="2000" dirty="0">
                <a:latin typeface="KG Primary Penmanship 2" panose="02000506000000020003" pitchFamily="2" charset="77"/>
              </a:rPr>
              <a:t>What We’re Learning This Week</a:t>
            </a:r>
          </a:p>
        </p:txBody>
      </p:sp>
      <p:sp>
        <p:nvSpPr>
          <p:cNvPr id="25" name="Rounded Rectangle 24">
            <a:extLst>
              <a:ext uri="{FF2B5EF4-FFF2-40B4-BE49-F238E27FC236}">
                <a16:creationId xmlns:a16="http://schemas.microsoft.com/office/drawing/2014/main" id="{528E6B09-7EAE-BB4E-8C8B-3AE17193CAF7}"/>
              </a:ext>
            </a:extLst>
          </p:cNvPr>
          <p:cNvSpPr/>
          <p:nvPr/>
        </p:nvSpPr>
        <p:spPr>
          <a:xfrm>
            <a:off x="200292" y="2412769"/>
            <a:ext cx="3327115" cy="2238836"/>
          </a:xfrm>
          <a:prstGeom prst="roundRect">
            <a:avLst>
              <a:gd name="adj" fmla="val 6993"/>
            </a:avLst>
          </a:prstGeom>
          <a:noFill/>
          <a:ln w="38100"/>
        </p:spPr>
        <p:style>
          <a:lnRef idx="2">
            <a:schemeClr val="dk1"/>
          </a:lnRef>
          <a:fillRef idx="1">
            <a:schemeClr val="lt1"/>
          </a:fillRef>
          <a:effectRef idx="0">
            <a:schemeClr val="dk1"/>
          </a:effectRef>
          <a:fontRef idx="minor">
            <a:schemeClr val="dk1"/>
          </a:fontRef>
        </p:style>
        <p:txBody>
          <a:bodyPr anchor="ctr"/>
          <a:lstStyle/>
          <a:p>
            <a:pPr algn="ctr" eaLnBrk="1" hangingPunct="1">
              <a:defRPr/>
            </a:pPr>
            <a:endParaRPr lang="en-US" dirty="0"/>
          </a:p>
        </p:txBody>
      </p:sp>
    </p:spTree>
    <p:extLst>
      <p:ext uri="{BB962C8B-B14F-4D97-AF65-F5344CB8AC3E}">
        <p14:creationId xmlns:p14="http://schemas.microsoft.com/office/powerpoint/2010/main" val="37569168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Rounded Rectangle 24">
            <a:extLst>
              <a:ext uri="{FF2B5EF4-FFF2-40B4-BE49-F238E27FC236}">
                <a16:creationId xmlns:a16="http://schemas.microsoft.com/office/drawing/2014/main" id="{528E6B09-7EAE-BB4E-8C8B-3AE17193CAF7}"/>
              </a:ext>
            </a:extLst>
          </p:cNvPr>
          <p:cNvSpPr/>
          <p:nvPr/>
        </p:nvSpPr>
        <p:spPr>
          <a:xfrm>
            <a:off x="186342" y="2423350"/>
            <a:ext cx="3325483" cy="2238836"/>
          </a:xfrm>
          <a:prstGeom prst="roundRect">
            <a:avLst>
              <a:gd name="adj" fmla="val 6993"/>
            </a:avLst>
          </a:prstGeom>
          <a:solidFill>
            <a:schemeClr val="bg1"/>
          </a:solidFill>
          <a:ln w="38100"/>
        </p:spPr>
        <p:style>
          <a:lnRef idx="2">
            <a:schemeClr val="dk1"/>
          </a:lnRef>
          <a:fillRef idx="1">
            <a:schemeClr val="lt1"/>
          </a:fillRef>
          <a:effectRef idx="0">
            <a:schemeClr val="dk1"/>
          </a:effectRef>
          <a:fontRef idx="minor">
            <a:schemeClr val="dk1"/>
          </a:fontRef>
        </p:style>
        <p:txBody>
          <a:bodyPr anchor="ctr"/>
          <a:lstStyle/>
          <a:p>
            <a:pPr algn="ctr" eaLnBrk="1" hangingPunct="1">
              <a:defRPr/>
            </a:pPr>
            <a:endParaRPr lang="en-US" dirty="0"/>
          </a:p>
        </p:txBody>
      </p:sp>
      <p:sp>
        <p:nvSpPr>
          <p:cNvPr id="2" name="Rectangle 1">
            <a:extLst>
              <a:ext uri="{FF2B5EF4-FFF2-40B4-BE49-F238E27FC236}">
                <a16:creationId xmlns:a16="http://schemas.microsoft.com/office/drawing/2014/main" id="{635DFB6B-5DD3-3E48-A3E8-6F42BE6900CE}"/>
              </a:ext>
            </a:extLst>
          </p:cNvPr>
          <p:cNvSpPr/>
          <p:nvPr/>
        </p:nvSpPr>
        <p:spPr>
          <a:xfrm>
            <a:off x="69422" y="43794"/>
            <a:ext cx="7193280" cy="9513761"/>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637CF0A0-D13C-A949-A9D0-2EDB95A78DA9}"/>
              </a:ext>
            </a:extLst>
          </p:cNvPr>
          <p:cNvSpPr/>
          <p:nvPr/>
        </p:nvSpPr>
        <p:spPr>
          <a:xfrm>
            <a:off x="101672" y="1641041"/>
            <a:ext cx="7128779" cy="156188"/>
          </a:xfrm>
          <a:prstGeom prst="rect">
            <a:avLst/>
          </a:prstGeom>
          <a:solidFill>
            <a:schemeClr val="tx1"/>
          </a:solidFill>
          <a:ln w="57150">
            <a:solidFill>
              <a:schemeClr val="tx1"/>
            </a:solidFill>
          </a:ln>
        </p:spPr>
        <p:style>
          <a:lnRef idx="2">
            <a:schemeClr val="dk1"/>
          </a:lnRef>
          <a:fillRef idx="1">
            <a:schemeClr val="lt1"/>
          </a:fillRef>
          <a:effectRef idx="0">
            <a:schemeClr val="dk1"/>
          </a:effectRef>
          <a:fontRef idx="minor">
            <a:schemeClr val="dk1"/>
          </a:fontRef>
        </p:style>
        <p:txBody>
          <a:bodyPr anchor="ctr"/>
          <a:lstStyle/>
          <a:p>
            <a:pPr algn="ctr">
              <a:spcBef>
                <a:spcPct val="0"/>
              </a:spcBef>
            </a:pPr>
            <a:r>
              <a:rPr lang="en-US" altLang="en-US" sz="2000" dirty="0">
                <a:solidFill>
                  <a:schemeClr val="bg1"/>
                </a:solidFill>
                <a:latin typeface="KG Primary Penmanship 2" panose="02000506000000020003" pitchFamily="2" charset="77"/>
              </a:rPr>
              <a:t>The Week of May 6</a:t>
            </a:r>
            <a:r>
              <a:rPr lang="en-US" altLang="en-US" sz="2000" baseline="30000" dirty="0">
                <a:solidFill>
                  <a:schemeClr val="bg1"/>
                </a:solidFill>
                <a:latin typeface="KG Primary Penmanship 2" panose="02000506000000020003" pitchFamily="2" charset="77"/>
              </a:rPr>
              <a:t>h</a:t>
            </a:r>
            <a:r>
              <a:rPr lang="en-US" altLang="en-US" sz="2000" dirty="0">
                <a:solidFill>
                  <a:schemeClr val="bg1"/>
                </a:solidFill>
                <a:latin typeface="KG Primary Penmanship 2" panose="02000506000000020003" pitchFamily="2" charset="77"/>
              </a:rPr>
              <a:t>  </a:t>
            </a:r>
          </a:p>
        </p:txBody>
      </p:sp>
      <p:sp>
        <p:nvSpPr>
          <p:cNvPr id="16" name="TextBox 1">
            <a:extLst>
              <a:ext uri="{FF2B5EF4-FFF2-40B4-BE49-F238E27FC236}">
                <a16:creationId xmlns:a16="http://schemas.microsoft.com/office/drawing/2014/main" id="{8895DECD-F358-5248-87A6-76D9AB8E9E39}"/>
              </a:ext>
            </a:extLst>
          </p:cNvPr>
          <p:cNvSpPr txBox="1">
            <a:spLocks noChangeArrowheads="1"/>
          </p:cNvSpPr>
          <p:nvPr/>
        </p:nvSpPr>
        <p:spPr bwMode="auto">
          <a:xfrm>
            <a:off x="124867" y="139085"/>
            <a:ext cx="4301913" cy="1332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lnSpc>
                <a:spcPts val="4760"/>
              </a:lnSpc>
              <a:spcBef>
                <a:spcPct val="0"/>
              </a:spcBef>
              <a:buFontTx/>
              <a:buNone/>
            </a:pPr>
            <a:r>
              <a:rPr lang="en-US" altLang="en-US" sz="4800" b="1" dirty="0">
                <a:latin typeface="KG Primary Penmanship 2" panose="02000506000000020003" pitchFamily="2" charset="77"/>
              </a:rPr>
              <a:t>Pre K Classroom News</a:t>
            </a:r>
          </a:p>
        </p:txBody>
      </p:sp>
      <p:sp>
        <p:nvSpPr>
          <p:cNvPr id="18" name="TextBox 3">
            <a:extLst>
              <a:ext uri="{FF2B5EF4-FFF2-40B4-BE49-F238E27FC236}">
                <a16:creationId xmlns:a16="http://schemas.microsoft.com/office/drawing/2014/main" id="{4A6F971E-1617-E443-B4D7-2CAB6E69C04D}"/>
              </a:ext>
            </a:extLst>
          </p:cNvPr>
          <p:cNvSpPr txBox="1">
            <a:spLocks noChangeArrowheads="1"/>
          </p:cNvSpPr>
          <p:nvPr/>
        </p:nvSpPr>
        <p:spPr bwMode="auto">
          <a:xfrm>
            <a:off x="1942" y="1839155"/>
            <a:ext cx="73152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400" dirty="0">
                <a:solidFill>
                  <a:srgbClr val="000000"/>
                </a:solidFill>
                <a:latin typeface="KG Primary Penmanship 2" panose="02000506000000020003" pitchFamily="2" charset="77"/>
              </a:rPr>
              <a:t>Email: </a:t>
            </a:r>
            <a:r>
              <a:rPr lang="en-US" altLang="en-US" sz="1400" dirty="0">
                <a:solidFill>
                  <a:srgbClr val="000000"/>
                </a:solidFill>
                <a:latin typeface="KG Primary Penmanship 2" panose="02000506000000020003" pitchFamily="2" charset="77"/>
                <a:hlinkClick r:id="rId3"/>
              </a:rPr>
              <a:t>prek1class@laramieopenschool.org</a:t>
            </a:r>
            <a:r>
              <a:rPr lang="en-US" altLang="en-US" sz="1400" dirty="0">
                <a:solidFill>
                  <a:srgbClr val="000000"/>
                </a:solidFill>
                <a:latin typeface="KG Primary Penmanship 2" panose="02000506000000020003" pitchFamily="2" charset="77"/>
              </a:rPr>
              <a:t> </a:t>
            </a:r>
          </a:p>
        </p:txBody>
      </p:sp>
      <p:sp>
        <p:nvSpPr>
          <p:cNvPr id="60" name="Pentagon 59">
            <a:extLst>
              <a:ext uri="{FF2B5EF4-FFF2-40B4-BE49-F238E27FC236}">
                <a16:creationId xmlns:a16="http://schemas.microsoft.com/office/drawing/2014/main" id="{93261D0B-A158-9641-8171-9D61CCF7B826}"/>
              </a:ext>
            </a:extLst>
          </p:cNvPr>
          <p:cNvSpPr/>
          <p:nvPr/>
        </p:nvSpPr>
        <p:spPr>
          <a:xfrm>
            <a:off x="198522" y="2605404"/>
            <a:ext cx="3296973" cy="387350"/>
          </a:xfrm>
          <a:prstGeom prst="homePlate">
            <a:avLst>
              <a:gd name="adj" fmla="val 0"/>
            </a:avLst>
          </a:prstGeom>
          <a:solidFill>
            <a:schemeClr val="tx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US" sz="2000" dirty="0">
                <a:latin typeface="KG Primary Penmanship 2" panose="02000506000000020003" pitchFamily="2" charset="77"/>
              </a:rPr>
              <a:t>Important Dates</a:t>
            </a:r>
          </a:p>
        </p:txBody>
      </p:sp>
      <p:sp>
        <p:nvSpPr>
          <p:cNvPr id="61" name="TextBox 13">
            <a:extLst>
              <a:ext uri="{FF2B5EF4-FFF2-40B4-BE49-F238E27FC236}">
                <a16:creationId xmlns:a16="http://schemas.microsoft.com/office/drawing/2014/main" id="{22AD7286-32B2-4145-8D84-C6AC7DC8BBAE}"/>
              </a:ext>
            </a:extLst>
          </p:cNvPr>
          <p:cNvSpPr txBox="1">
            <a:spLocks noChangeArrowheads="1"/>
          </p:cNvSpPr>
          <p:nvPr/>
        </p:nvSpPr>
        <p:spPr bwMode="auto">
          <a:xfrm>
            <a:off x="309919" y="3076607"/>
            <a:ext cx="3185575"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dirty="0">
                <a:latin typeface="KG Primary Penmanship 2" panose="02000506000000020003" pitchFamily="2" charset="77"/>
              </a:rPr>
              <a:t>May 9– Graduation, end of year celebration Civic Center South Gym 6-7pm </a:t>
            </a:r>
          </a:p>
          <a:p>
            <a:pPr eaLnBrk="1" hangingPunct="1">
              <a:spcBef>
                <a:spcPct val="0"/>
              </a:spcBef>
              <a:buFontTx/>
              <a:buNone/>
            </a:pPr>
            <a:endParaRPr lang="en-US" altLang="en-US" sz="1800" dirty="0">
              <a:latin typeface="KG Primary Penmanship 2" panose="02000506000000020003" pitchFamily="2" charset="77"/>
            </a:endParaRPr>
          </a:p>
          <a:p>
            <a:pPr eaLnBrk="1" hangingPunct="1">
              <a:spcBef>
                <a:spcPct val="0"/>
              </a:spcBef>
              <a:buFontTx/>
              <a:buNone/>
            </a:pPr>
            <a:r>
              <a:rPr lang="en-US" altLang="en-US" sz="1800" dirty="0">
                <a:latin typeface="KG Primary Penmanship 2" panose="02000506000000020003" pitchFamily="2" charset="77"/>
              </a:rPr>
              <a:t>May 24</a:t>
            </a:r>
            <a:r>
              <a:rPr lang="en-US" altLang="en-US" sz="1800" baseline="30000" dirty="0">
                <a:latin typeface="KG Primary Penmanship 2" panose="02000506000000020003" pitchFamily="2" charset="77"/>
              </a:rPr>
              <a:t>th</a:t>
            </a:r>
            <a:r>
              <a:rPr lang="en-US" altLang="en-US" sz="1800" dirty="0">
                <a:latin typeface="KG Primary Penmanship 2" panose="02000506000000020003" pitchFamily="2" charset="77"/>
              </a:rPr>
              <a:t>- Last Day of School</a:t>
            </a:r>
          </a:p>
        </p:txBody>
      </p:sp>
      <p:sp>
        <p:nvSpPr>
          <p:cNvPr id="62" name="Rounded Rectangle 61">
            <a:extLst>
              <a:ext uri="{FF2B5EF4-FFF2-40B4-BE49-F238E27FC236}">
                <a16:creationId xmlns:a16="http://schemas.microsoft.com/office/drawing/2014/main" id="{A427C07E-575B-B948-8802-88A5ADD8DC09}"/>
              </a:ext>
            </a:extLst>
          </p:cNvPr>
          <p:cNvSpPr/>
          <p:nvPr/>
        </p:nvSpPr>
        <p:spPr>
          <a:xfrm>
            <a:off x="993912" y="4807113"/>
            <a:ext cx="6134911" cy="1784495"/>
          </a:xfrm>
          <a:prstGeom prst="roundRect">
            <a:avLst>
              <a:gd name="adj" fmla="val 6662"/>
            </a:avLst>
          </a:prstGeom>
          <a:solidFill>
            <a:schemeClr val="bg1"/>
          </a:solidFill>
          <a:ln w="38100"/>
        </p:spPr>
        <p:style>
          <a:lnRef idx="2">
            <a:schemeClr val="dk1"/>
          </a:lnRef>
          <a:fillRef idx="1">
            <a:schemeClr val="lt1"/>
          </a:fillRef>
          <a:effectRef idx="0">
            <a:schemeClr val="dk1"/>
          </a:effectRef>
          <a:fontRef idx="minor">
            <a:schemeClr val="dk1"/>
          </a:fontRef>
        </p:style>
        <p:txBody>
          <a:bodyPr anchor="ctr"/>
          <a:lstStyle/>
          <a:p>
            <a:pPr algn="ctr" eaLnBrk="1" hangingPunct="1">
              <a:defRPr/>
            </a:pPr>
            <a:endParaRPr lang="en-US" dirty="0"/>
          </a:p>
          <a:p>
            <a:pPr algn="ctr" eaLnBrk="1" hangingPunct="1">
              <a:defRPr/>
            </a:pPr>
            <a:endParaRPr lang="en-US" dirty="0"/>
          </a:p>
          <a:p>
            <a:pPr algn="ctr" eaLnBrk="1" hangingPunct="1">
              <a:defRPr/>
            </a:pPr>
            <a:r>
              <a:rPr lang="en-US" sz="1400" dirty="0"/>
              <a:t>We are going to the Planetarium on Tuesday, May 7</a:t>
            </a:r>
            <a:r>
              <a:rPr lang="en-US" sz="1400" baseline="30000" dirty="0"/>
              <a:t>th</a:t>
            </a:r>
            <a:r>
              <a:rPr lang="en-US" sz="1400" dirty="0"/>
              <a:t> from 1:15-2pm.  If you would like to join us if your child does not attend Tuesday afternoons, let me know and you can meet us at the Physical Science building at 1.  You can also meet us to watch with your child if they are already at school.  </a:t>
            </a:r>
          </a:p>
        </p:txBody>
      </p:sp>
      <p:sp>
        <p:nvSpPr>
          <p:cNvPr id="63" name="Pentagon 62">
            <a:extLst>
              <a:ext uri="{FF2B5EF4-FFF2-40B4-BE49-F238E27FC236}">
                <a16:creationId xmlns:a16="http://schemas.microsoft.com/office/drawing/2014/main" id="{45F8C141-AD85-F04B-93A6-06374A8438B6}"/>
              </a:ext>
            </a:extLst>
          </p:cNvPr>
          <p:cNvSpPr/>
          <p:nvPr/>
        </p:nvSpPr>
        <p:spPr>
          <a:xfrm>
            <a:off x="993912" y="5006871"/>
            <a:ext cx="6134912" cy="387350"/>
          </a:xfrm>
          <a:prstGeom prst="homePlate">
            <a:avLst>
              <a:gd name="adj" fmla="val 0"/>
            </a:avLst>
          </a:prstGeom>
          <a:solidFill>
            <a:schemeClr val="tx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US" sz="2000" dirty="0">
                <a:latin typeface="KG Primary Penmanship 2" panose="02000506000000020003" pitchFamily="2" charset="77"/>
              </a:rPr>
              <a:t>News </a:t>
            </a:r>
          </a:p>
        </p:txBody>
      </p:sp>
      <p:sp>
        <p:nvSpPr>
          <p:cNvPr id="20" name="Pentagon 19">
            <a:extLst>
              <a:ext uri="{FF2B5EF4-FFF2-40B4-BE49-F238E27FC236}">
                <a16:creationId xmlns:a16="http://schemas.microsoft.com/office/drawing/2014/main" id="{7FA1C147-C200-BB4D-81A7-F6DB649B0D26}"/>
              </a:ext>
            </a:extLst>
          </p:cNvPr>
          <p:cNvSpPr/>
          <p:nvPr/>
        </p:nvSpPr>
        <p:spPr>
          <a:xfrm>
            <a:off x="3826071" y="2609913"/>
            <a:ext cx="3296973" cy="387350"/>
          </a:xfrm>
          <a:prstGeom prst="homePlate">
            <a:avLst>
              <a:gd name="adj" fmla="val 0"/>
            </a:avLst>
          </a:prstGeom>
          <a:solidFill>
            <a:schemeClr val="tx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US" sz="2000" dirty="0">
                <a:latin typeface="KG Primary Penmanship 2" panose="02000506000000020003" pitchFamily="2" charset="77"/>
              </a:rPr>
              <a:t>Reminders</a:t>
            </a:r>
          </a:p>
        </p:txBody>
      </p:sp>
      <p:sp>
        <p:nvSpPr>
          <p:cNvPr id="21" name="TextBox 13">
            <a:extLst>
              <a:ext uri="{FF2B5EF4-FFF2-40B4-BE49-F238E27FC236}">
                <a16:creationId xmlns:a16="http://schemas.microsoft.com/office/drawing/2014/main" id="{0927BA36-03FD-514E-8B74-9683CD3BCC17}"/>
              </a:ext>
            </a:extLst>
          </p:cNvPr>
          <p:cNvSpPr txBox="1">
            <a:spLocks noChangeArrowheads="1"/>
          </p:cNvSpPr>
          <p:nvPr/>
        </p:nvSpPr>
        <p:spPr bwMode="auto">
          <a:xfrm>
            <a:off x="4034517" y="3285348"/>
            <a:ext cx="308414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dirty="0">
                <a:latin typeface="KG Primary Penmanship 2" panose="02000506000000020003" pitchFamily="2" charset="77"/>
              </a:rPr>
              <a:t>Thanks for bringing layers for the spring days </a:t>
            </a:r>
          </a:p>
        </p:txBody>
      </p:sp>
      <p:sp>
        <p:nvSpPr>
          <p:cNvPr id="22" name="Rounded Rectangle 21">
            <a:extLst>
              <a:ext uri="{FF2B5EF4-FFF2-40B4-BE49-F238E27FC236}">
                <a16:creationId xmlns:a16="http://schemas.microsoft.com/office/drawing/2014/main" id="{CF09FC4B-2FD4-7749-A536-F7A77673E1CA}"/>
              </a:ext>
            </a:extLst>
          </p:cNvPr>
          <p:cNvSpPr/>
          <p:nvPr/>
        </p:nvSpPr>
        <p:spPr>
          <a:xfrm>
            <a:off x="3797562" y="2427859"/>
            <a:ext cx="3325483" cy="2238836"/>
          </a:xfrm>
          <a:prstGeom prst="roundRect">
            <a:avLst>
              <a:gd name="adj" fmla="val 6993"/>
            </a:avLst>
          </a:prstGeom>
          <a:noFill/>
          <a:ln w="38100"/>
        </p:spPr>
        <p:style>
          <a:lnRef idx="2">
            <a:schemeClr val="dk1"/>
          </a:lnRef>
          <a:fillRef idx="1">
            <a:schemeClr val="lt1"/>
          </a:fillRef>
          <a:effectRef idx="0">
            <a:schemeClr val="dk1"/>
          </a:effectRef>
          <a:fontRef idx="minor">
            <a:schemeClr val="dk1"/>
          </a:fontRef>
        </p:style>
        <p:txBody>
          <a:bodyPr anchor="ctr"/>
          <a:lstStyle/>
          <a:p>
            <a:pPr algn="ctr" eaLnBrk="1" hangingPunct="1">
              <a:defRPr/>
            </a:pPr>
            <a:endParaRPr lang="en-US" dirty="0"/>
          </a:p>
        </p:txBody>
      </p:sp>
      <p:sp>
        <p:nvSpPr>
          <p:cNvPr id="67" name="Rounded Rectangle 66">
            <a:extLst>
              <a:ext uri="{FF2B5EF4-FFF2-40B4-BE49-F238E27FC236}">
                <a16:creationId xmlns:a16="http://schemas.microsoft.com/office/drawing/2014/main" id="{27DB1CE5-FE7A-7C44-AC1B-C262319AF9A4}"/>
              </a:ext>
            </a:extLst>
          </p:cNvPr>
          <p:cNvSpPr/>
          <p:nvPr/>
        </p:nvSpPr>
        <p:spPr>
          <a:xfrm>
            <a:off x="1051226" y="6783777"/>
            <a:ext cx="6134912" cy="2667770"/>
          </a:xfrm>
          <a:prstGeom prst="roundRect">
            <a:avLst>
              <a:gd name="adj" fmla="val 6662"/>
            </a:avLst>
          </a:prstGeom>
          <a:solidFill>
            <a:schemeClr val="bg1"/>
          </a:solidFill>
          <a:ln w="38100"/>
        </p:spPr>
        <p:style>
          <a:lnRef idx="2">
            <a:schemeClr val="dk1"/>
          </a:lnRef>
          <a:fillRef idx="1">
            <a:schemeClr val="lt1"/>
          </a:fillRef>
          <a:effectRef idx="0">
            <a:schemeClr val="dk1"/>
          </a:effectRef>
          <a:fontRef idx="minor">
            <a:schemeClr val="dk1"/>
          </a:fontRef>
        </p:style>
        <p:txBody>
          <a:bodyPr anchor="ctr"/>
          <a:lstStyle/>
          <a:p>
            <a:pPr algn="ctr" eaLnBrk="1" hangingPunct="1">
              <a:defRPr/>
            </a:pPr>
            <a:endParaRPr lang="en-US" sz="1200" dirty="0"/>
          </a:p>
          <a:p>
            <a:pPr algn="ctr" eaLnBrk="1" hangingPunct="1">
              <a:defRPr/>
            </a:pPr>
            <a:endParaRPr lang="en-US" sz="1200" dirty="0"/>
          </a:p>
          <a:p>
            <a:pPr algn="ctr" eaLnBrk="1" hangingPunct="1">
              <a:defRPr/>
            </a:pPr>
            <a:r>
              <a:rPr lang="en-US" sz="1600" dirty="0"/>
              <a:t>We will wrap up our unit on Space this week and finish the year with some fun special activities.  Mother’s Day gifts will go home Wednesday.  They will need to be opened and </a:t>
            </a:r>
            <a:r>
              <a:rPr lang="en-US" sz="1600"/>
              <a:t>watered asap ;)  </a:t>
            </a:r>
            <a:endParaRPr lang="en-US" sz="1600" dirty="0"/>
          </a:p>
          <a:p>
            <a:pPr algn="ctr" eaLnBrk="1" hangingPunct="1">
              <a:defRPr/>
            </a:pPr>
            <a:endParaRPr lang="en-US" dirty="0"/>
          </a:p>
        </p:txBody>
      </p:sp>
      <p:sp>
        <p:nvSpPr>
          <p:cNvPr id="68" name="Pentagon 67">
            <a:extLst>
              <a:ext uri="{FF2B5EF4-FFF2-40B4-BE49-F238E27FC236}">
                <a16:creationId xmlns:a16="http://schemas.microsoft.com/office/drawing/2014/main" id="{7FB42E52-A521-EA41-BB13-11A0D6680BCF}"/>
              </a:ext>
            </a:extLst>
          </p:cNvPr>
          <p:cNvSpPr/>
          <p:nvPr/>
        </p:nvSpPr>
        <p:spPr>
          <a:xfrm>
            <a:off x="993911" y="6932159"/>
            <a:ext cx="6124747" cy="387350"/>
          </a:xfrm>
          <a:prstGeom prst="homePlate">
            <a:avLst>
              <a:gd name="adj" fmla="val 0"/>
            </a:avLst>
          </a:prstGeom>
          <a:solidFill>
            <a:schemeClr val="tx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US" sz="2000" dirty="0">
                <a:latin typeface="KG Primary Penmanship 2" panose="02000506000000020003" pitchFamily="2" charset="77"/>
              </a:rPr>
              <a:t>What We’re Learning This Week</a:t>
            </a:r>
          </a:p>
        </p:txBody>
      </p:sp>
    </p:spTree>
    <p:extLst>
      <p:ext uri="{BB962C8B-B14F-4D97-AF65-F5344CB8AC3E}">
        <p14:creationId xmlns:p14="http://schemas.microsoft.com/office/powerpoint/2010/main" val="13340836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Rounded Rectangle 24">
            <a:extLst>
              <a:ext uri="{FF2B5EF4-FFF2-40B4-BE49-F238E27FC236}">
                <a16:creationId xmlns:a16="http://schemas.microsoft.com/office/drawing/2014/main" id="{528E6B09-7EAE-BB4E-8C8B-3AE17193CAF7}"/>
              </a:ext>
            </a:extLst>
          </p:cNvPr>
          <p:cNvSpPr/>
          <p:nvPr/>
        </p:nvSpPr>
        <p:spPr>
          <a:xfrm>
            <a:off x="1526817" y="2412769"/>
            <a:ext cx="2686458" cy="2238836"/>
          </a:xfrm>
          <a:prstGeom prst="roundRect">
            <a:avLst>
              <a:gd name="adj" fmla="val 6993"/>
            </a:avLst>
          </a:prstGeom>
          <a:solidFill>
            <a:schemeClr val="bg1"/>
          </a:solidFill>
          <a:ln w="38100"/>
        </p:spPr>
        <p:style>
          <a:lnRef idx="2">
            <a:schemeClr val="dk1"/>
          </a:lnRef>
          <a:fillRef idx="1">
            <a:schemeClr val="lt1"/>
          </a:fillRef>
          <a:effectRef idx="0">
            <a:schemeClr val="dk1"/>
          </a:effectRef>
          <a:fontRef idx="minor">
            <a:schemeClr val="dk1"/>
          </a:fontRef>
        </p:style>
        <p:txBody>
          <a:bodyPr anchor="ctr"/>
          <a:lstStyle/>
          <a:p>
            <a:pPr algn="ctr" eaLnBrk="1" hangingPunct="1">
              <a:defRPr/>
            </a:pPr>
            <a:endParaRPr lang="en-US" dirty="0"/>
          </a:p>
        </p:txBody>
      </p:sp>
      <p:sp>
        <p:nvSpPr>
          <p:cNvPr id="67" name="Rounded Rectangle 66">
            <a:extLst>
              <a:ext uri="{FF2B5EF4-FFF2-40B4-BE49-F238E27FC236}">
                <a16:creationId xmlns:a16="http://schemas.microsoft.com/office/drawing/2014/main" id="{27DB1CE5-FE7A-7C44-AC1B-C262319AF9A4}"/>
              </a:ext>
            </a:extLst>
          </p:cNvPr>
          <p:cNvSpPr/>
          <p:nvPr/>
        </p:nvSpPr>
        <p:spPr>
          <a:xfrm>
            <a:off x="723900" y="6805600"/>
            <a:ext cx="6404924" cy="2859939"/>
          </a:xfrm>
          <a:prstGeom prst="roundRect">
            <a:avLst>
              <a:gd name="adj" fmla="val 6662"/>
            </a:avLst>
          </a:prstGeom>
          <a:solidFill>
            <a:schemeClr val="bg1"/>
          </a:solidFill>
          <a:ln w="38100"/>
        </p:spPr>
        <p:style>
          <a:lnRef idx="2">
            <a:schemeClr val="dk1"/>
          </a:lnRef>
          <a:fillRef idx="1">
            <a:schemeClr val="lt1"/>
          </a:fillRef>
          <a:effectRef idx="0">
            <a:schemeClr val="dk1"/>
          </a:effectRef>
          <a:fontRef idx="minor">
            <a:schemeClr val="dk1"/>
          </a:fontRef>
        </p:style>
        <p:txBody>
          <a:bodyPr anchor="ctr"/>
          <a:lstStyle/>
          <a:p>
            <a:pPr algn="ctr" eaLnBrk="1" hangingPunct="1">
              <a:defRPr/>
            </a:pPr>
            <a:r>
              <a:rPr lang="en-US" sz="1600" dirty="0"/>
              <a:t>We will head to the UW Geology museum on campus on Wednesday, March 6</a:t>
            </a:r>
            <a:r>
              <a:rPr lang="en-US" sz="1600" baseline="30000" dirty="0"/>
              <a:t>th</a:t>
            </a:r>
            <a:r>
              <a:rPr lang="en-US" sz="1600" dirty="0"/>
              <a:t>.  We will be at the museum from 10-11am if any parent would like to join us for the trip.  We don’t do a guided tour, just a fun look around the museum and the T-Rex at the entrance.  Thanks! </a:t>
            </a:r>
          </a:p>
        </p:txBody>
      </p:sp>
      <p:sp>
        <p:nvSpPr>
          <p:cNvPr id="15" name="Rectangle 14">
            <a:extLst>
              <a:ext uri="{FF2B5EF4-FFF2-40B4-BE49-F238E27FC236}">
                <a16:creationId xmlns:a16="http://schemas.microsoft.com/office/drawing/2014/main" id="{637CF0A0-D13C-A949-A9D0-2EDB95A78DA9}"/>
              </a:ext>
            </a:extLst>
          </p:cNvPr>
          <p:cNvSpPr/>
          <p:nvPr/>
        </p:nvSpPr>
        <p:spPr>
          <a:xfrm>
            <a:off x="100669" y="1544273"/>
            <a:ext cx="7128779" cy="296266"/>
          </a:xfrm>
          <a:prstGeom prst="rect">
            <a:avLst/>
          </a:prstGeom>
          <a:solidFill>
            <a:schemeClr val="tx1"/>
          </a:solidFill>
          <a:ln w="57150">
            <a:solidFill>
              <a:schemeClr val="tx1"/>
            </a:solidFill>
          </a:ln>
        </p:spPr>
        <p:style>
          <a:lnRef idx="2">
            <a:schemeClr val="dk1"/>
          </a:lnRef>
          <a:fillRef idx="1">
            <a:schemeClr val="lt1"/>
          </a:fillRef>
          <a:effectRef idx="0">
            <a:schemeClr val="dk1"/>
          </a:effectRef>
          <a:fontRef idx="minor">
            <a:schemeClr val="dk1"/>
          </a:fontRef>
        </p:style>
        <p:txBody>
          <a:bodyPr anchor="ctr"/>
          <a:lstStyle/>
          <a:p>
            <a:pPr algn="ctr">
              <a:spcBef>
                <a:spcPct val="0"/>
              </a:spcBef>
            </a:pPr>
            <a:r>
              <a:rPr lang="en-US" altLang="en-US" sz="2000" dirty="0">
                <a:solidFill>
                  <a:schemeClr val="bg1"/>
                </a:solidFill>
                <a:latin typeface="KG Primary Penmanship 2" panose="02000506000000020003" pitchFamily="2" charset="77"/>
              </a:rPr>
              <a:t>The Week of March 4</a:t>
            </a:r>
            <a:r>
              <a:rPr lang="en-US" altLang="en-US" sz="2000" baseline="30000" dirty="0">
                <a:solidFill>
                  <a:schemeClr val="bg1"/>
                </a:solidFill>
                <a:latin typeface="KG Primary Penmanship 2" panose="02000506000000020003" pitchFamily="2" charset="77"/>
              </a:rPr>
              <a:t>th</a:t>
            </a:r>
            <a:r>
              <a:rPr lang="en-US" altLang="en-US" sz="2000" dirty="0">
                <a:solidFill>
                  <a:schemeClr val="bg1"/>
                </a:solidFill>
                <a:latin typeface="KG Primary Penmanship 2" panose="02000506000000020003" pitchFamily="2" charset="77"/>
              </a:rPr>
              <a:t>  </a:t>
            </a:r>
          </a:p>
        </p:txBody>
      </p:sp>
      <p:sp>
        <p:nvSpPr>
          <p:cNvPr id="16" name="TextBox 1">
            <a:extLst>
              <a:ext uri="{FF2B5EF4-FFF2-40B4-BE49-F238E27FC236}">
                <a16:creationId xmlns:a16="http://schemas.microsoft.com/office/drawing/2014/main" id="{8895DECD-F358-5248-87A6-76D9AB8E9E39}"/>
              </a:ext>
            </a:extLst>
          </p:cNvPr>
          <p:cNvSpPr txBox="1">
            <a:spLocks noChangeArrowheads="1"/>
          </p:cNvSpPr>
          <p:nvPr/>
        </p:nvSpPr>
        <p:spPr bwMode="auto">
          <a:xfrm>
            <a:off x="124867" y="139085"/>
            <a:ext cx="4577458" cy="135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lnSpc>
                <a:spcPts val="4760"/>
              </a:lnSpc>
              <a:spcBef>
                <a:spcPct val="0"/>
              </a:spcBef>
              <a:buFontTx/>
              <a:buNone/>
            </a:pPr>
            <a:r>
              <a:rPr lang="en-US" altLang="en-US" sz="4800" b="1" dirty="0">
                <a:latin typeface="KG Primary Penmanship 2" panose="02000506000000020003" pitchFamily="2" charset="77"/>
              </a:rPr>
              <a:t>PreK</a:t>
            </a:r>
          </a:p>
          <a:p>
            <a:pPr algn="ctr" eaLnBrk="1" hangingPunct="1">
              <a:lnSpc>
                <a:spcPts val="4760"/>
              </a:lnSpc>
              <a:spcBef>
                <a:spcPct val="0"/>
              </a:spcBef>
              <a:buFontTx/>
              <a:buNone/>
            </a:pPr>
            <a:r>
              <a:rPr lang="en-US" altLang="en-US" sz="4800" b="1" dirty="0">
                <a:latin typeface="KG Primary Penmanship 2" panose="02000506000000020003" pitchFamily="2" charset="77"/>
              </a:rPr>
              <a:t>Classroom News</a:t>
            </a:r>
          </a:p>
        </p:txBody>
      </p:sp>
      <p:sp>
        <p:nvSpPr>
          <p:cNvPr id="18" name="TextBox 3">
            <a:extLst>
              <a:ext uri="{FF2B5EF4-FFF2-40B4-BE49-F238E27FC236}">
                <a16:creationId xmlns:a16="http://schemas.microsoft.com/office/drawing/2014/main" id="{4A6F971E-1617-E443-B4D7-2CAB6E69C04D}"/>
              </a:ext>
            </a:extLst>
          </p:cNvPr>
          <p:cNvSpPr txBox="1">
            <a:spLocks noChangeArrowheads="1"/>
          </p:cNvSpPr>
          <p:nvPr/>
        </p:nvSpPr>
        <p:spPr bwMode="auto">
          <a:xfrm>
            <a:off x="1942" y="1839155"/>
            <a:ext cx="73152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400" dirty="0">
                <a:solidFill>
                  <a:srgbClr val="000000"/>
                </a:solidFill>
                <a:latin typeface="KG Primary Penmanship 2" panose="02000506000000020003" pitchFamily="2" charset="77"/>
              </a:rPr>
              <a:t>Email: prek1class@laramieopenschool.org</a:t>
            </a:r>
          </a:p>
        </p:txBody>
      </p:sp>
      <p:sp>
        <p:nvSpPr>
          <p:cNvPr id="60" name="Pentagon 59">
            <a:extLst>
              <a:ext uri="{FF2B5EF4-FFF2-40B4-BE49-F238E27FC236}">
                <a16:creationId xmlns:a16="http://schemas.microsoft.com/office/drawing/2014/main" id="{93261D0B-A158-9641-8171-9D61CCF7B826}"/>
              </a:ext>
            </a:extLst>
          </p:cNvPr>
          <p:cNvSpPr/>
          <p:nvPr/>
        </p:nvSpPr>
        <p:spPr>
          <a:xfrm>
            <a:off x="1526817" y="2605404"/>
            <a:ext cx="2686458" cy="387350"/>
          </a:xfrm>
          <a:prstGeom prst="homePlate">
            <a:avLst>
              <a:gd name="adj" fmla="val 0"/>
            </a:avLst>
          </a:prstGeom>
          <a:solidFill>
            <a:schemeClr val="tx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US" sz="2000" dirty="0">
                <a:latin typeface="KG Primary Penmanship 2" panose="02000506000000020003" pitchFamily="2" charset="77"/>
              </a:rPr>
              <a:t>Important Dates</a:t>
            </a:r>
          </a:p>
        </p:txBody>
      </p:sp>
      <p:sp>
        <p:nvSpPr>
          <p:cNvPr id="61" name="TextBox 13">
            <a:extLst>
              <a:ext uri="{FF2B5EF4-FFF2-40B4-BE49-F238E27FC236}">
                <a16:creationId xmlns:a16="http://schemas.microsoft.com/office/drawing/2014/main" id="{22AD7286-32B2-4145-8D84-C6AC7DC8BBAE}"/>
              </a:ext>
            </a:extLst>
          </p:cNvPr>
          <p:cNvSpPr txBox="1">
            <a:spLocks noChangeArrowheads="1"/>
          </p:cNvSpPr>
          <p:nvPr/>
        </p:nvSpPr>
        <p:spPr bwMode="auto">
          <a:xfrm>
            <a:off x="1621885" y="3076607"/>
            <a:ext cx="185186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171450" indent="-171450">
              <a:spcBef>
                <a:spcPct val="0"/>
              </a:spcBef>
            </a:pPr>
            <a:r>
              <a:rPr lang="en-US" altLang="en-US" sz="1600" dirty="0">
                <a:latin typeface="KG Primary Penmanship 2" panose="02000506000000020003" pitchFamily="2" charset="77"/>
              </a:rPr>
              <a:t>Spring Break Mar.11-15</a:t>
            </a:r>
          </a:p>
        </p:txBody>
      </p:sp>
      <p:sp>
        <p:nvSpPr>
          <p:cNvPr id="62" name="Rounded Rectangle 61">
            <a:extLst>
              <a:ext uri="{FF2B5EF4-FFF2-40B4-BE49-F238E27FC236}">
                <a16:creationId xmlns:a16="http://schemas.microsoft.com/office/drawing/2014/main" id="{A427C07E-575B-B948-8802-88A5ADD8DC09}"/>
              </a:ext>
            </a:extLst>
          </p:cNvPr>
          <p:cNvSpPr/>
          <p:nvPr/>
        </p:nvSpPr>
        <p:spPr>
          <a:xfrm>
            <a:off x="802635" y="5013988"/>
            <a:ext cx="6316024" cy="1784495"/>
          </a:xfrm>
          <a:prstGeom prst="roundRect">
            <a:avLst>
              <a:gd name="adj" fmla="val 6662"/>
            </a:avLst>
          </a:prstGeom>
          <a:solidFill>
            <a:schemeClr val="bg1"/>
          </a:solidFill>
          <a:ln w="38100"/>
        </p:spPr>
        <p:style>
          <a:lnRef idx="2">
            <a:schemeClr val="dk1"/>
          </a:lnRef>
          <a:fillRef idx="1">
            <a:schemeClr val="lt1"/>
          </a:fillRef>
          <a:effectRef idx="0">
            <a:schemeClr val="dk1"/>
          </a:effectRef>
          <a:fontRef idx="minor">
            <a:schemeClr val="dk1"/>
          </a:fontRef>
        </p:style>
        <p:txBody>
          <a:bodyPr anchor="ctr"/>
          <a:lstStyle/>
          <a:p>
            <a:pPr algn="ctr" eaLnBrk="1" hangingPunct="1">
              <a:defRPr/>
            </a:pPr>
            <a:r>
              <a:rPr lang="en-US" sz="1600" dirty="0"/>
              <a:t>Swimming will now extend through April 10</a:t>
            </a:r>
            <a:r>
              <a:rPr lang="en-US" sz="1600" baseline="30000" dirty="0"/>
              <a:t>th</a:t>
            </a:r>
            <a:r>
              <a:rPr lang="en-US" sz="1600" dirty="0"/>
              <a:t> since we had a canceled session earlier in February. </a:t>
            </a:r>
          </a:p>
          <a:p>
            <a:pPr algn="ctr" eaLnBrk="1" hangingPunct="1">
              <a:defRPr/>
            </a:pPr>
            <a:r>
              <a:rPr lang="en-US" sz="1600" dirty="0"/>
              <a:t>Please take home snow clothes and  water bottles over spring break for a good cleaning, slippers and extra clothes can stay in cubbies. </a:t>
            </a:r>
          </a:p>
        </p:txBody>
      </p:sp>
      <p:sp>
        <p:nvSpPr>
          <p:cNvPr id="63" name="Pentagon 62">
            <a:extLst>
              <a:ext uri="{FF2B5EF4-FFF2-40B4-BE49-F238E27FC236}">
                <a16:creationId xmlns:a16="http://schemas.microsoft.com/office/drawing/2014/main" id="{45F8C141-AD85-F04B-93A6-06374A8438B6}"/>
              </a:ext>
            </a:extLst>
          </p:cNvPr>
          <p:cNvSpPr/>
          <p:nvPr/>
        </p:nvSpPr>
        <p:spPr>
          <a:xfrm>
            <a:off x="812800" y="5006871"/>
            <a:ext cx="6316024" cy="387350"/>
          </a:xfrm>
          <a:prstGeom prst="homePlate">
            <a:avLst>
              <a:gd name="adj" fmla="val 0"/>
            </a:avLst>
          </a:prstGeom>
          <a:solidFill>
            <a:schemeClr val="tx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US" sz="2000" dirty="0">
                <a:latin typeface="KG Primary Penmanship 2" panose="02000506000000020003" pitchFamily="2" charset="77"/>
              </a:rPr>
              <a:t>News </a:t>
            </a:r>
          </a:p>
        </p:txBody>
      </p:sp>
      <p:sp>
        <p:nvSpPr>
          <p:cNvPr id="68" name="Pentagon 67">
            <a:extLst>
              <a:ext uri="{FF2B5EF4-FFF2-40B4-BE49-F238E27FC236}">
                <a16:creationId xmlns:a16="http://schemas.microsoft.com/office/drawing/2014/main" id="{7FB42E52-A521-EA41-BB13-11A0D6680BCF}"/>
              </a:ext>
            </a:extLst>
          </p:cNvPr>
          <p:cNvSpPr/>
          <p:nvPr/>
        </p:nvSpPr>
        <p:spPr>
          <a:xfrm>
            <a:off x="723900" y="6791366"/>
            <a:ext cx="6404924" cy="387350"/>
          </a:xfrm>
          <a:prstGeom prst="homePlate">
            <a:avLst>
              <a:gd name="adj" fmla="val 0"/>
            </a:avLst>
          </a:prstGeom>
          <a:solidFill>
            <a:schemeClr val="tx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US" sz="2000" dirty="0">
                <a:latin typeface="KG Primary Penmanship 2" panose="02000506000000020003" pitchFamily="2" charset="77"/>
              </a:rPr>
              <a:t>What We’re Learning This Week</a:t>
            </a:r>
          </a:p>
        </p:txBody>
      </p:sp>
      <p:sp>
        <p:nvSpPr>
          <p:cNvPr id="23" name="Pentagon 22">
            <a:extLst>
              <a:ext uri="{FF2B5EF4-FFF2-40B4-BE49-F238E27FC236}">
                <a16:creationId xmlns:a16="http://schemas.microsoft.com/office/drawing/2014/main" id="{DE0CFA7A-D866-7C4F-AEF4-E9A252533B90}"/>
              </a:ext>
            </a:extLst>
          </p:cNvPr>
          <p:cNvSpPr/>
          <p:nvPr/>
        </p:nvSpPr>
        <p:spPr>
          <a:xfrm>
            <a:off x="4407518" y="2558881"/>
            <a:ext cx="2686458" cy="387350"/>
          </a:xfrm>
          <a:prstGeom prst="homePlate">
            <a:avLst>
              <a:gd name="adj" fmla="val 0"/>
            </a:avLst>
          </a:prstGeom>
          <a:solidFill>
            <a:schemeClr val="tx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US" sz="2000" dirty="0">
                <a:latin typeface="KG Primary Penmanship 2" panose="02000506000000020003" pitchFamily="2" charset="77"/>
              </a:rPr>
              <a:t>Reminders</a:t>
            </a:r>
          </a:p>
        </p:txBody>
      </p:sp>
      <p:sp>
        <p:nvSpPr>
          <p:cNvPr id="26" name="Rounded Rectangle 25">
            <a:extLst>
              <a:ext uri="{FF2B5EF4-FFF2-40B4-BE49-F238E27FC236}">
                <a16:creationId xmlns:a16="http://schemas.microsoft.com/office/drawing/2014/main" id="{D60BF674-7E11-5645-BB1C-F903196C5B68}"/>
              </a:ext>
            </a:extLst>
          </p:cNvPr>
          <p:cNvSpPr/>
          <p:nvPr/>
        </p:nvSpPr>
        <p:spPr>
          <a:xfrm>
            <a:off x="4432201" y="2408431"/>
            <a:ext cx="2686458" cy="2238836"/>
          </a:xfrm>
          <a:prstGeom prst="roundRect">
            <a:avLst>
              <a:gd name="adj" fmla="val 6993"/>
            </a:avLst>
          </a:prstGeom>
          <a:noFill/>
          <a:ln w="38100"/>
        </p:spPr>
        <p:style>
          <a:lnRef idx="2">
            <a:schemeClr val="dk1"/>
          </a:lnRef>
          <a:fillRef idx="1">
            <a:schemeClr val="lt1"/>
          </a:fillRef>
          <a:effectRef idx="0">
            <a:schemeClr val="dk1"/>
          </a:effectRef>
          <a:fontRef idx="minor">
            <a:schemeClr val="dk1"/>
          </a:fontRef>
        </p:style>
        <p:txBody>
          <a:bodyPr anchor="ctr"/>
          <a:lstStyle/>
          <a:p>
            <a:pPr marL="285750" indent="-285750" algn="ctr" eaLnBrk="1" hangingPunct="1">
              <a:buFont typeface="Arial" panose="020B0604020202020204" pitchFamily="34" charset="0"/>
              <a:buChar char="•"/>
              <a:defRPr/>
            </a:pPr>
            <a:endParaRPr lang="en-US" sz="1200" dirty="0"/>
          </a:p>
          <a:p>
            <a:pPr marL="171450" indent="-171450" algn="ctr" eaLnBrk="1" hangingPunct="1">
              <a:buFont typeface="Arial" panose="020B0604020202020204" pitchFamily="34" charset="0"/>
              <a:buChar char="•"/>
              <a:defRPr/>
            </a:pPr>
            <a:r>
              <a:rPr lang="en-US" sz="1600" dirty="0"/>
              <a:t>Please bring a towel, suit and bag for swimming  </a:t>
            </a:r>
          </a:p>
        </p:txBody>
      </p:sp>
      <p:sp>
        <p:nvSpPr>
          <p:cNvPr id="2" name="Rectangle 1">
            <a:extLst>
              <a:ext uri="{FF2B5EF4-FFF2-40B4-BE49-F238E27FC236}">
                <a16:creationId xmlns:a16="http://schemas.microsoft.com/office/drawing/2014/main" id="{635DFB6B-5DD3-3E48-A3E8-6F42BE6900CE}"/>
              </a:ext>
            </a:extLst>
          </p:cNvPr>
          <p:cNvSpPr/>
          <p:nvPr/>
        </p:nvSpPr>
        <p:spPr>
          <a:xfrm>
            <a:off x="69422" y="43794"/>
            <a:ext cx="7193280" cy="9513761"/>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14720681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35DFB6B-5DD3-3E48-A3E8-6F42BE6900CE}"/>
              </a:ext>
            </a:extLst>
          </p:cNvPr>
          <p:cNvSpPr/>
          <p:nvPr/>
        </p:nvSpPr>
        <p:spPr>
          <a:xfrm>
            <a:off x="69422" y="43794"/>
            <a:ext cx="7193280" cy="9513761"/>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637CF0A0-D13C-A949-A9D0-2EDB95A78DA9}"/>
              </a:ext>
            </a:extLst>
          </p:cNvPr>
          <p:cNvSpPr/>
          <p:nvPr/>
        </p:nvSpPr>
        <p:spPr>
          <a:xfrm>
            <a:off x="84340" y="1544273"/>
            <a:ext cx="7128779" cy="296266"/>
          </a:xfrm>
          <a:prstGeom prst="rect">
            <a:avLst/>
          </a:prstGeom>
          <a:solidFill>
            <a:schemeClr val="tx1"/>
          </a:solidFill>
          <a:ln w="57150">
            <a:solidFill>
              <a:schemeClr val="tx1"/>
            </a:solidFill>
          </a:ln>
        </p:spPr>
        <p:style>
          <a:lnRef idx="2">
            <a:schemeClr val="dk1"/>
          </a:lnRef>
          <a:fillRef idx="1">
            <a:schemeClr val="lt1"/>
          </a:fillRef>
          <a:effectRef idx="0">
            <a:schemeClr val="dk1"/>
          </a:effectRef>
          <a:fontRef idx="minor">
            <a:schemeClr val="dk1"/>
          </a:fontRef>
        </p:style>
        <p:txBody>
          <a:bodyPr anchor="ctr"/>
          <a:lstStyle/>
          <a:p>
            <a:pPr algn="ctr">
              <a:spcBef>
                <a:spcPct val="0"/>
              </a:spcBef>
            </a:pPr>
            <a:r>
              <a:rPr lang="en-US" altLang="en-US" sz="2000" dirty="0">
                <a:solidFill>
                  <a:schemeClr val="bg1"/>
                </a:solidFill>
                <a:latin typeface="KG Primary Penmanship 2" panose="02000506000000020003" pitchFamily="2" charset="77"/>
              </a:rPr>
              <a:t>The Week of xxxxxxxxxxxxxx</a:t>
            </a:r>
          </a:p>
        </p:txBody>
      </p:sp>
      <p:sp>
        <p:nvSpPr>
          <p:cNvPr id="16" name="TextBox 1">
            <a:extLst>
              <a:ext uri="{FF2B5EF4-FFF2-40B4-BE49-F238E27FC236}">
                <a16:creationId xmlns:a16="http://schemas.microsoft.com/office/drawing/2014/main" id="{8895DECD-F358-5248-87A6-76D9AB8E9E39}"/>
              </a:ext>
            </a:extLst>
          </p:cNvPr>
          <p:cNvSpPr txBox="1">
            <a:spLocks noChangeArrowheads="1"/>
          </p:cNvSpPr>
          <p:nvPr/>
        </p:nvSpPr>
        <p:spPr bwMode="auto">
          <a:xfrm>
            <a:off x="2214796" y="126516"/>
            <a:ext cx="4997991" cy="135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lnSpc>
                <a:spcPts val="4760"/>
              </a:lnSpc>
              <a:spcBef>
                <a:spcPct val="0"/>
              </a:spcBef>
              <a:buFontTx/>
              <a:buNone/>
            </a:pPr>
            <a:r>
              <a:rPr lang="en-US" altLang="en-US" sz="4800" b="1" dirty="0">
                <a:latin typeface="KG Primary Penmanship 2" panose="02000506000000020003" pitchFamily="2" charset="77"/>
              </a:rPr>
              <a:t>Our </a:t>
            </a:r>
            <a:r>
              <a:rPr lang="en-US" altLang="en-US" sz="4800" b="1" dirty="0">
                <a:latin typeface="Avenir Book" panose="02000503020000020003" pitchFamily="2" charset="0"/>
              </a:rPr>
              <a:t>__</a:t>
            </a:r>
            <a:r>
              <a:rPr lang="en-US" altLang="en-US" sz="4800" b="1" dirty="0">
                <a:latin typeface="KG Primary Penmanship 2" panose="02000506000000020003" pitchFamily="2" charset="77"/>
              </a:rPr>
              <a:t> Grade</a:t>
            </a:r>
          </a:p>
          <a:p>
            <a:pPr algn="ctr" eaLnBrk="1" hangingPunct="1">
              <a:lnSpc>
                <a:spcPts val="4760"/>
              </a:lnSpc>
              <a:spcBef>
                <a:spcPct val="0"/>
              </a:spcBef>
              <a:buFontTx/>
              <a:buNone/>
            </a:pPr>
            <a:r>
              <a:rPr lang="en-US" altLang="en-US" sz="4800" b="1" dirty="0">
                <a:latin typeface="KG Primary Penmanship 2" panose="02000506000000020003" pitchFamily="2" charset="77"/>
              </a:rPr>
              <a:t>Classroom News</a:t>
            </a:r>
          </a:p>
        </p:txBody>
      </p:sp>
      <p:sp>
        <p:nvSpPr>
          <p:cNvPr id="18" name="TextBox 3">
            <a:extLst>
              <a:ext uri="{FF2B5EF4-FFF2-40B4-BE49-F238E27FC236}">
                <a16:creationId xmlns:a16="http://schemas.microsoft.com/office/drawing/2014/main" id="{4A6F971E-1617-E443-B4D7-2CAB6E69C04D}"/>
              </a:ext>
            </a:extLst>
          </p:cNvPr>
          <p:cNvSpPr txBox="1">
            <a:spLocks noChangeArrowheads="1"/>
          </p:cNvSpPr>
          <p:nvPr/>
        </p:nvSpPr>
        <p:spPr bwMode="auto">
          <a:xfrm>
            <a:off x="1942" y="1839155"/>
            <a:ext cx="7315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400" dirty="0">
                <a:solidFill>
                  <a:srgbClr val="000000"/>
                </a:solidFill>
                <a:latin typeface="KG Primary Penmanship 2" panose="02000506000000020003" pitchFamily="2" charset="77"/>
              </a:rPr>
              <a:t>Email: {teacher’s email address}</a:t>
            </a:r>
          </a:p>
          <a:p>
            <a:pPr algn="ctr" eaLnBrk="1" hangingPunct="1">
              <a:spcBef>
                <a:spcPct val="0"/>
              </a:spcBef>
              <a:buFontTx/>
              <a:buNone/>
            </a:pPr>
            <a:r>
              <a:rPr lang="en-US" altLang="en-US" sz="1400" dirty="0">
                <a:solidFill>
                  <a:srgbClr val="000000"/>
                </a:solidFill>
                <a:latin typeface="KG Primary Penmanship 2" panose="02000506000000020003" pitchFamily="2" charset="77"/>
              </a:rPr>
              <a:t>Twitter: @twitteraccount		Website: classwebsite.com</a:t>
            </a:r>
          </a:p>
        </p:txBody>
      </p:sp>
      <p:sp>
        <p:nvSpPr>
          <p:cNvPr id="41" name="Rounded Rectangle 40">
            <a:extLst>
              <a:ext uri="{FF2B5EF4-FFF2-40B4-BE49-F238E27FC236}">
                <a16:creationId xmlns:a16="http://schemas.microsoft.com/office/drawing/2014/main" id="{C2C4D6D9-A17F-1848-9B0D-B57BA87849F6}"/>
              </a:ext>
            </a:extLst>
          </p:cNvPr>
          <p:cNvSpPr/>
          <p:nvPr/>
        </p:nvSpPr>
        <p:spPr>
          <a:xfrm>
            <a:off x="3820451" y="2412769"/>
            <a:ext cx="3324701" cy="2238836"/>
          </a:xfrm>
          <a:prstGeom prst="roundRect">
            <a:avLst>
              <a:gd name="adj" fmla="val 6993"/>
            </a:avLst>
          </a:prstGeom>
          <a:noFill/>
          <a:ln w="38100"/>
        </p:spPr>
        <p:style>
          <a:lnRef idx="2">
            <a:schemeClr val="dk1"/>
          </a:lnRef>
          <a:fillRef idx="1">
            <a:schemeClr val="lt1"/>
          </a:fillRef>
          <a:effectRef idx="0">
            <a:schemeClr val="dk1"/>
          </a:effectRef>
          <a:fontRef idx="minor">
            <a:schemeClr val="dk1"/>
          </a:fontRef>
        </p:style>
        <p:txBody>
          <a:bodyPr anchor="ctr"/>
          <a:lstStyle/>
          <a:p>
            <a:pPr algn="ctr" eaLnBrk="1" hangingPunct="1">
              <a:defRPr/>
            </a:pPr>
            <a:endParaRPr lang="en-US" dirty="0"/>
          </a:p>
        </p:txBody>
      </p:sp>
      <p:sp>
        <p:nvSpPr>
          <p:cNvPr id="44" name="Pentagon 43">
            <a:extLst>
              <a:ext uri="{FF2B5EF4-FFF2-40B4-BE49-F238E27FC236}">
                <a16:creationId xmlns:a16="http://schemas.microsoft.com/office/drawing/2014/main" id="{F74812C2-8EEF-684B-9A1B-33414AAFDB76}"/>
              </a:ext>
            </a:extLst>
          </p:cNvPr>
          <p:cNvSpPr/>
          <p:nvPr/>
        </p:nvSpPr>
        <p:spPr>
          <a:xfrm>
            <a:off x="3833504" y="2605404"/>
            <a:ext cx="3311648" cy="387350"/>
          </a:xfrm>
          <a:prstGeom prst="homePlate">
            <a:avLst>
              <a:gd name="adj" fmla="val 0"/>
            </a:avLst>
          </a:prstGeom>
          <a:solidFill>
            <a:schemeClr val="tx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US" sz="2000" dirty="0">
                <a:latin typeface="KG Primary Penmanship 2" panose="02000506000000020003" pitchFamily="2" charset="77"/>
              </a:rPr>
              <a:t>Reminders</a:t>
            </a:r>
          </a:p>
        </p:txBody>
      </p:sp>
      <p:sp>
        <p:nvSpPr>
          <p:cNvPr id="47" name="TextBox 13">
            <a:extLst>
              <a:ext uri="{FF2B5EF4-FFF2-40B4-BE49-F238E27FC236}">
                <a16:creationId xmlns:a16="http://schemas.microsoft.com/office/drawing/2014/main" id="{70DDA4B4-8E28-7C4B-A458-FF1EF187988B}"/>
              </a:ext>
            </a:extLst>
          </p:cNvPr>
          <p:cNvSpPr txBox="1">
            <a:spLocks noChangeArrowheads="1"/>
          </p:cNvSpPr>
          <p:nvPr/>
        </p:nvSpPr>
        <p:spPr bwMode="auto">
          <a:xfrm>
            <a:off x="3928572" y="3076607"/>
            <a:ext cx="299020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dirty="0">
                <a:latin typeface="KG Primary Penmanship 2" panose="02000506000000020003" pitchFamily="2" charset="77"/>
              </a:rPr>
              <a:t>Text</a:t>
            </a:r>
          </a:p>
        </p:txBody>
      </p:sp>
      <p:sp>
        <p:nvSpPr>
          <p:cNvPr id="60" name="Pentagon 59">
            <a:extLst>
              <a:ext uri="{FF2B5EF4-FFF2-40B4-BE49-F238E27FC236}">
                <a16:creationId xmlns:a16="http://schemas.microsoft.com/office/drawing/2014/main" id="{93261D0B-A158-9641-8171-9D61CCF7B826}"/>
              </a:ext>
            </a:extLst>
          </p:cNvPr>
          <p:cNvSpPr/>
          <p:nvPr/>
        </p:nvSpPr>
        <p:spPr>
          <a:xfrm>
            <a:off x="200291" y="2605404"/>
            <a:ext cx="3307327" cy="387350"/>
          </a:xfrm>
          <a:prstGeom prst="homePlate">
            <a:avLst>
              <a:gd name="adj" fmla="val 0"/>
            </a:avLst>
          </a:prstGeom>
          <a:solidFill>
            <a:schemeClr val="tx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US" sz="2000" dirty="0">
                <a:latin typeface="KG Primary Penmanship 2" panose="02000506000000020003" pitchFamily="2" charset="77"/>
              </a:rPr>
              <a:t>Important Dates</a:t>
            </a:r>
          </a:p>
        </p:txBody>
      </p:sp>
      <p:sp>
        <p:nvSpPr>
          <p:cNvPr id="61" name="TextBox 13">
            <a:extLst>
              <a:ext uri="{FF2B5EF4-FFF2-40B4-BE49-F238E27FC236}">
                <a16:creationId xmlns:a16="http://schemas.microsoft.com/office/drawing/2014/main" id="{22AD7286-32B2-4145-8D84-C6AC7DC8BBAE}"/>
              </a:ext>
            </a:extLst>
          </p:cNvPr>
          <p:cNvSpPr txBox="1">
            <a:spLocks noChangeArrowheads="1"/>
          </p:cNvSpPr>
          <p:nvPr/>
        </p:nvSpPr>
        <p:spPr bwMode="auto">
          <a:xfrm>
            <a:off x="310283" y="3076607"/>
            <a:ext cx="316346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dirty="0">
                <a:latin typeface="KG Primary Penmanship 2" panose="02000506000000020003" pitchFamily="2" charset="77"/>
              </a:rPr>
              <a:t>Text</a:t>
            </a:r>
          </a:p>
        </p:txBody>
      </p:sp>
      <p:sp>
        <p:nvSpPr>
          <p:cNvPr id="62" name="Rounded Rectangle 61">
            <a:extLst>
              <a:ext uri="{FF2B5EF4-FFF2-40B4-BE49-F238E27FC236}">
                <a16:creationId xmlns:a16="http://schemas.microsoft.com/office/drawing/2014/main" id="{A427C07E-575B-B948-8802-88A5ADD8DC09}"/>
              </a:ext>
            </a:extLst>
          </p:cNvPr>
          <p:cNvSpPr/>
          <p:nvPr/>
        </p:nvSpPr>
        <p:spPr>
          <a:xfrm>
            <a:off x="186376" y="4807113"/>
            <a:ext cx="5768110" cy="1784495"/>
          </a:xfrm>
          <a:prstGeom prst="roundRect">
            <a:avLst>
              <a:gd name="adj" fmla="val 6662"/>
            </a:avLst>
          </a:prstGeom>
          <a:noFill/>
          <a:ln w="38100"/>
        </p:spPr>
        <p:style>
          <a:lnRef idx="2">
            <a:schemeClr val="dk1"/>
          </a:lnRef>
          <a:fillRef idx="1">
            <a:schemeClr val="lt1"/>
          </a:fillRef>
          <a:effectRef idx="0">
            <a:schemeClr val="dk1"/>
          </a:effectRef>
          <a:fontRef idx="minor">
            <a:schemeClr val="dk1"/>
          </a:fontRef>
        </p:style>
        <p:txBody>
          <a:bodyPr anchor="ctr"/>
          <a:lstStyle/>
          <a:p>
            <a:pPr algn="ctr" eaLnBrk="1" hangingPunct="1">
              <a:defRPr/>
            </a:pPr>
            <a:endParaRPr lang="en-US" dirty="0"/>
          </a:p>
        </p:txBody>
      </p:sp>
      <p:sp>
        <p:nvSpPr>
          <p:cNvPr id="63" name="Pentagon 62">
            <a:extLst>
              <a:ext uri="{FF2B5EF4-FFF2-40B4-BE49-F238E27FC236}">
                <a16:creationId xmlns:a16="http://schemas.microsoft.com/office/drawing/2014/main" id="{45F8C141-AD85-F04B-93A6-06374A8438B6}"/>
              </a:ext>
            </a:extLst>
          </p:cNvPr>
          <p:cNvSpPr/>
          <p:nvPr/>
        </p:nvSpPr>
        <p:spPr>
          <a:xfrm>
            <a:off x="200294" y="5006871"/>
            <a:ext cx="5768110" cy="387350"/>
          </a:xfrm>
          <a:prstGeom prst="homePlate">
            <a:avLst>
              <a:gd name="adj" fmla="val 0"/>
            </a:avLst>
          </a:prstGeom>
          <a:solidFill>
            <a:schemeClr val="tx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US" sz="2000" dirty="0">
                <a:latin typeface="KG Primary Penmanship 2" panose="02000506000000020003" pitchFamily="2" charset="77"/>
              </a:rPr>
              <a:t>Supporting Your Student at Home</a:t>
            </a:r>
          </a:p>
        </p:txBody>
      </p:sp>
      <p:graphicFrame>
        <p:nvGraphicFramePr>
          <p:cNvPr id="65" name="Table 64">
            <a:extLst>
              <a:ext uri="{FF2B5EF4-FFF2-40B4-BE49-F238E27FC236}">
                <a16:creationId xmlns:a16="http://schemas.microsoft.com/office/drawing/2014/main" id="{C9F26E1B-2903-1140-8AA0-EEB53B4526F9}"/>
              </a:ext>
            </a:extLst>
          </p:cNvPr>
          <p:cNvGraphicFramePr>
            <a:graphicFrameLocks noGrp="1"/>
          </p:cNvGraphicFramePr>
          <p:nvPr>
            <p:extLst>
              <p:ext uri="{D42A27DB-BD31-4B8C-83A1-F6EECF244321}">
                <p14:modId xmlns:p14="http://schemas.microsoft.com/office/powerpoint/2010/main" val="3008508350"/>
              </p:ext>
            </p:extLst>
          </p:nvPr>
        </p:nvGraphicFramePr>
        <p:xfrm>
          <a:off x="298054" y="7422239"/>
          <a:ext cx="4927088" cy="1847016"/>
        </p:xfrm>
        <a:graphic>
          <a:graphicData uri="http://schemas.openxmlformats.org/drawingml/2006/table">
            <a:tbl>
              <a:tblPr firstRow="1" bandRow="1">
                <a:tableStyleId>{5C22544A-7EE6-4342-B048-85BDC9FD1C3A}</a:tableStyleId>
              </a:tblPr>
              <a:tblGrid>
                <a:gridCol w="1231772">
                  <a:extLst>
                    <a:ext uri="{9D8B030D-6E8A-4147-A177-3AD203B41FA5}">
                      <a16:colId xmlns:a16="http://schemas.microsoft.com/office/drawing/2014/main" val="1844060447"/>
                    </a:ext>
                  </a:extLst>
                </a:gridCol>
                <a:gridCol w="1231772">
                  <a:extLst>
                    <a:ext uri="{9D8B030D-6E8A-4147-A177-3AD203B41FA5}">
                      <a16:colId xmlns:a16="http://schemas.microsoft.com/office/drawing/2014/main" val="3388926743"/>
                    </a:ext>
                  </a:extLst>
                </a:gridCol>
                <a:gridCol w="1231772">
                  <a:extLst>
                    <a:ext uri="{9D8B030D-6E8A-4147-A177-3AD203B41FA5}">
                      <a16:colId xmlns:a16="http://schemas.microsoft.com/office/drawing/2014/main" val="818505991"/>
                    </a:ext>
                  </a:extLst>
                </a:gridCol>
                <a:gridCol w="1231772">
                  <a:extLst>
                    <a:ext uri="{9D8B030D-6E8A-4147-A177-3AD203B41FA5}">
                      <a16:colId xmlns:a16="http://schemas.microsoft.com/office/drawing/2014/main" val="4114050771"/>
                    </a:ext>
                  </a:extLst>
                </a:gridCol>
              </a:tblGrid>
              <a:tr h="334035">
                <a:tc>
                  <a:txBody>
                    <a:bodyPr/>
                    <a:lstStyle/>
                    <a:p>
                      <a:pPr algn="ctr"/>
                      <a:r>
                        <a:rPr lang="en-US" b="0" u="sng" dirty="0">
                          <a:solidFill>
                            <a:schemeClr val="tx1"/>
                          </a:solidFill>
                          <a:latin typeface="KG Primary Penmanship 2" panose="02000506000000020003" pitchFamily="2" charset="77"/>
                        </a:rPr>
                        <a:t>Reading</a:t>
                      </a:r>
                    </a:p>
                  </a:txBody>
                  <a:tcPr anchor="ctr">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noFill/>
                  </a:tcPr>
                </a:tc>
                <a:tc>
                  <a:txBody>
                    <a:bodyPr/>
                    <a:lstStyle/>
                    <a:p>
                      <a:pPr marL="0" marR="0" lvl="0" indent="0" algn="ctr" defTabSz="731520" rtl="0" eaLnBrk="1" fontAlgn="auto" latinLnBrk="0" hangingPunct="1">
                        <a:lnSpc>
                          <a:spcPct val="100000"/>
                        </a:lnSpc>
                        <a:spcBef>
                          <a:spcPts val="0"/>
                        </a:spcBef>
                        <a:spcAft>
                          <a:spcPts val="0"/>
                        </a:spcAft>
                        <a:buClrTx/>
                        <a:buSzTx/>
                        <a:buFontTx/>
                        <a:buNone/>
                        <a:tabLst/>
                        <a:defRPr/>
                      </a:pPr>
                      <a:r>
                        <a:rPr kumimoji="0" lang="en-US" sz="1440" b="0" i="0" u="sng" strike="noStrike" kern="1200" cap="none" spc="0" normalizeH="0" baseline="0" noProof="0" dirty="0">
                          <a:ln>
                            <a:noFill/>
                          </a:ln>
                          <a:solidFill>
                            <a:prstClr val="black"/>
                          </a:solidFill>
                          <a:effectLst/>
                          <a:uLnTx/>
                          <a:uFillTx/>
                          <a:latin typeface="KG Primary Penmanship 2" panose="02000506000000020003" pitchFamily="2" charset="77"/>
                          <a:ea typeface="+mn-ea"/>
                          <a:cs typeface="+mn-cs"/>
                        </a:rPr>
                        <a:t>Math</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noFill/>
                  </a:tcPr>
                </a:tc>
                <a:tc>
                  <a:txBody>
                    <a:bodyPr/>
                    <a:lstStyle/>
                    <a:p>
                      <a:pPr marL="0" marR="0" lvl="0" indent="0" algn="ctr" defTabSz="731520" rtl="0" eaLnBrk="1" fontAlgn="auto" latinLnBrk="0" hangingPunct="1">
                        <a:lnSpc>
                          <a:spcPct val="100000"/>
                        </a:lnSpc>
                        <a:spcBef>
                          <a:spcPts val="0"/>
                        </a:spcBef>
                        <a:spcAft>
                          <a:spcPts val="0"/>
                        </a:spcAft>
                        <a:buClrTx/>
                        <a:buSzTx/>
                        <a:buFontTx/>
                        <a:buNone/>
                        <a:tabLst/>
                        <a:defRPr/>
                      </a:pPr>
                      <a:r>
                        <a:rPr kumimoji="0" lang="en-US" sz="1440" b="0" i="0" u="sng" strike="noStrike" kern="1200" cap="none" spc="0" normalizeH="0" baseline="0" noProof="0" dirty="0">
                          <a:ln>
                            <a:noFill/>
                          </a:ln>
                          <a:solidFill>
                            <a:prstClr val="black"/>
                          </a:solidFill>
                          <a:effectLst/>
                          <a:uLnTx/>
                          <a:uFillTx/>
                          <a:latin typeface="KG Primary Penmanship 2" panose="02000506000000020003" pitchFamily="2" charset="77"/>
                          <a:ea typeface="+mn-ea"/>
                          <a:cs typeface="+mn-cs"/>
                        </a:rPr>
                        <a:t>Science</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noFill/>
                  </a:tcPr>
                </a:tc>
                <a:tc>
                  <a:txBody>
                    <a:bodyPr/>
                    <a:lstStyle/>
                    <a:p>
                      <a:pPr marL="0" marR="0" lvl="0" indent="0" algn="ctr" defTabSz="731520" rtl="0" eaLnBrk="1" fontAlgn="auto" latinLnBrk="0" hangingPunct="1">
                        <a:lnSpc>
                          <a:spcPct val="100000"/>
                        </a:lnSpc>
                        <a:spcBef>
                          <a:spcPts val="0"/>
                        </a:spcBef>
                        <a:spcAft>
                          <a:spcPts val="0"/>
                        </a:spcAft>
                        <a:buClrTx/>
                        <a:buSzTx/>
                        <a:buFontTx/>
                        <a:buNone/>
                        <a:tabLst/>
                        <a:defRPr/>
                      </a:pPr>
                      <a:r>
                        <a:rPr kumimoji="0" lang="en-US" sz="1440" b="0" i="0" u="sng" strike="noStrike" kern="1200" cap="none" spc="0" normalizeH="0" baseline="0" noProof="0" dirty="0">
                          <a:ln>
                            <a:noFill/>
                          </a:ln>
                          <a:solidFill>
                            <a:prstClr val="black"/>
                          </a:solidFill>
                          <a:effectLst/>
                          <a:uLnTx/>
                          <a:uFillTx/>
                          <a:latin typeface="KG Primary Penmanship 2" panose="02000506000000020003" pitchFamily="2" charset="77"/>
                          <a:ea typeface="+mn-ea"/>
                          <a:cs typeface="+mn-cs"/>
                        </a:rPr>
                        <a:t>Social Studies</a:t>
                      </a:r>
                    </a:p>
                  </a:txBody>
                  <a:tcPr anchor="ctr">
                    <a:lnL w="28575"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32637261"/>
                  </a:ext>
                </a:extLst>
              </a:tr>
              <a:tr h="1512981">
                <a:tc>
                  <a:txBody>
                    <a:bodyPr/>
                    <a:lstStyle/>
                    <a:p>
                      <a:pPr algn="ctr"/>
                      <a:endParaRPr lang="en-US" b="0" dirty="0">
                        <a:solidFill>
                          <a:schemeClr val="tx1"/>
                        </a:solidFill>
                        <a:latin typeface="KG Primary Penmanship 2" panose="02000506000000020003" pitchFamily="2" charset="77"/>
                      </a:endParaRPr>
                    </a:p>
                    <a:p>
                      <a:pPr algn="ctr"/>
                      <a:endParaRPr lang="en-US" b="0" dirty="0">
                        <a:solidFill>
                          <a:schemeClr val="tx1"/>
                        </a:solidFill>
                        <a:latin typeface="KG Primary Penmanship 2" panose="02000506000000020003" pitchFamily="2" charset="77"/>
                      </a:endParaRPr>
                    </a:p>
                    <a:p>
                      <a:pPr algn="ctr"/>
                      <a:endParaRPr lang="en-US" b="0" dirty="0">
                        <a:solidFill>
                          <a:schemeClr val="tx1"/>
                        </a:solidFill>
                        <a:latin typeface="KG Primary Penmanship 2" panose="02000506000000020003" pitchFamily="2" charset="77"/>
                      </a:endParaRPr>
                    </a:p>
                    <a:p>
                      <a:pPr algn="ctr"/>
                      <a:endParaRPr lang="en-US" b="0" dirty="0">
                        <a:solidFill>
                          <a:schemeClr val="tx1"/>
                        </a:solidFill>
                        <a:latin typeface="KG Primary Penmanship 2" panose="02000506000000020003" pitchFamily="2" charset="77"/>
                      </a:endParaRPr>
                    </a:p>
                    <a:p>
                      <a:pPr algn="ctr"/>
                      <a:endParaRPr lang="en-US" b="0" dirty="0">
                        <a:solidFill>
                          <a:schemeClr val="tx1"/>
                        </a:solidFill>
                        <a:latin typeface="KG Primary Penmanship 2" panose="02000506000000020003" pitchFamily="2" charset="77"/>
                      </a:endParaRPr>
                    </a:p>
                    <a:p>
                      <a:pPr algn="ctr"/>
                      <a:endParaRPr lang="en-US" b="0" dirty="0">
                        <a:solidFill>
                          <a:schemeClr val="tx1"/>
                        </a:solidFill>
                        <a:latin typeface="KG Primary Penmanship 2" panose="02000506000000020003" pitchFamily="2" charset="77"/>
                      </a:endParaRPr>
                    </a:p>
                  </a:txBody>
                  <a:tcPr anchor="ct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noFill/>
                  </a:tcPr>
                </a:tc>
                <a:tc>
                  <a:txBody>
                    <a:bodyPr/>
                    <a:lstStyle/>
                    <a:p>
                      <a:pPr marL="0" marR="0" lvl="0" indent="0" algn="ctr" defTabSz="731520" rtl="0" eaLnBrk="1" fontAlgn="auto" latinLnBrk="0" hangingPunct="1">
                        <a:lnSpc>
                          <a:spcPct val="100000"/>
                        </a:lnSpc>
                        <a:spcBef>
                          <a:spcPts val="0"/>
                        </a:spcBef>
                        <a:spcAft>
                          <a:spcPts val="0"/>
                        </a:spcAft>
                        <a:buClrTx/>
                        <a:buSzTx/>
                        <a:buFontTx/>
                        <a:buNone/>
                        <a:tabLst/>
                        <a:defRPr/>
                      </a:pPr>
                      <a:endParaRPr kumimoji="0" lang="en-US" sz="1440" b="0" i="0" u="none" strike="noStrike" kern="1200" cap="none" spc="0" normalizeH="0" baseline="0" noProof="0" dirty="0">
                        <a:ln>
                          <a:noFill/>
                        </a:ln>
                        <a:solidFill>
                          <a:prstClr val="black"/>
                        </a:solidFill>
                        <a:effectLst/>
                        <a:uLnTx/>
                        <a:uFillTx/>
                        <a:latin typeface="KG Primary Penmanship 2" panose="02000506000000020003" pitchFamily="2" charset="77"/>
                        <a:ea typeface="+mn-ea"/>
                        <a:cs typeface="+mn-cs"/>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noFill/>
                  </a:tcPr>
                </a:tc>
                <a:tc>
                  <a:txBody>
                    <a:bodyPr/>
                    <a:lstStyle/>
                    <a:p>
                      <a:pPr marL="0" marR="0" lvl="0" indent="0" algn="ctr" defTabSz="731520" rtl="0" eaLnBrk="1" fontAlgn="auto" latinLnBrk="0" hangingPunct="1">
                        <a:lnSpc>
                          <a:spcPct val="100000"/>
                        </a:lnSpc>
                        <a:spcBef>
                          <a:spcPts val="0"/>
                        </a:spcBef>
                        <a:spcAft>
                          <a:spcPts val="0"/>
                        </a:spcAft>
                        <a:buClrTx/>
                        <a:buSzTx/>
                        <a:buFontTx/>
                        <a:buNone/>
                        <a:tabLst/>
                        <a:defRPr/>
                      </a:pPr>
                      <a:endParaRPr kumimoji="0" lang="en-US" sz="1440" b="0" i="0" u="none" strike="noStrike" kern="1200" cap="none" spc="0" normalizeH="0" baseline="0" noProof="0" dirty="0">
                        <a:ln>
                          <a:noFill/>
                        </a:ln>
                        <a:solidFill>
                          <a:prstClr val="black"/>
                        </a:solidFill>
                        <a:effectLst/>
                        <a:uLnTx/>
                        <a:uFillTx/>
                        <a:latin typeface="KG Primary Penmanship 2" panose="02000506000000020003" pitchFamily="2" charset="77"/>
                        <a:ea typeface="+mn-ea"/>
                        <a:cs typeface="+mn-cs"/>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noFill/>
                  </a:tcPr>
                </a:tc>
                <a:tc>
                  <a:txBody>
                    <a:bodyPr/>
                    <a:lstStyle/>
                    <a:p>
                      <a:pPr marL="0" marR="0" lvl="0" indent="0" algn="ctr" defTabSz="731520" rtl="0" eaLnBrk="1" fontAlgn="auto" latinLnBrk="0" hangingPunct="1">
                        <a:lnSpc>
                          <a:spcPct val="100000"/>
                        </a:lnSpc>
                        <a:spcBef>
                          <a:spcPts val="0"/>
                        </a:spcBef>
                        <a:spcAft>
                          <a:spcPts val="0"/>
                        </a:spcAft>
                        <a:buClrTx/>
                        <a:buSzTx/>
                        <a:buFontTx/>
                        <a:buNone/>
                        <a:tabLst/>
                        <a:defRPr/>
                      </a:pPr>
                      <a:endParaRPr kumimoji="0" lang="en-US" sz="1440" b="0" i="0" u="none" strike="noStrike" kern="1200" cap="none" spc="0" normalizeH="0" baseline="0" noProof="0" dirty="0">
                        <a:ln>
                          <a:noFill/>
                        </a:ln>
                        <a:solidFill>
                          <a:prstClr val="black"/>
                        </a:solidFill>
                        <a:effectLst/>
                        <a:uLnTx/>
                        <a:uFillTx/>
                        <a:latin typeface="KG Primary Penmanship 2" panose="02000506000000020003" pitchFamily="2" charset="77"/>
                        <a:ea typeface="+mn-ea"/>
                        <a:cs typeface="+mn-cs"/>
                      </a:endParaRPr>
                    </a:p>
                  </a:txBody>
                  <a:tcPr anchor="ct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381208140"/>
                  </a:ext>
                </a:extLst>
              </a:tr>
            </a:tbl>
          </a:graphicData>
        </a:graphic>
      </p:graphicFrame>
      <p:sp>
        <p:nvSpPr>
          <p:cNvPr id="67" name="Rounded Rectangle 66">
            <a:extLst>
              <a:ext uri="{FF2B5EF4-FFF2-40B4-BE49-F238E27FC236}">
                <a16:creationId xmlns:a16="http://schemas.microsoft.com/office/drawing/2014/main" id="{27DB1CE5-FE7A-7C44-AC1B-C262319AF9A4}"/>
              </a:ext>
            </a:extLst>
          </p:cNvPr>
          <p:cNvSpPr/>
          <p:nvPr/>
        </p:nvSpPr>
        <p:spPr>
          <a:xfrm>
            <a:off x="186376" y="6740696"/>
            <a:ext cx="5136738" cy="2667770"/>
          </a:xfrm>
          <a:prstGeom prst="roundRect">
            <a:avLst>
              <a:gd name="adj" fmla="val 6662"/>
            </a:avLst>
          </a:prstGeom>
          <a:noFill/>
          <a:ln w="38100"/>
        </p:spPr>
        <p:style>
          <a:lnRef idx="2">
            <a:schemeClr val="dk1"/>
          </a:lnRef>
          <a:fillRef idx="1">
            <a:schemeClr val="lt1"/>
          </a:fillRef>
          <a:effectRef idx="0">
            <a:schemeClr val="dk1"/>
          </a:effectRef>
          <a:fontRef idx="minor">
            <a:schemeClr val="dk1"/>
          </a:fontRef>
        </p:style>
        <p:txBody>
          <a:bodyPr anchor="ctr"/>
          <a:lstStyle/>
          <a:p>
            <a:pPr algn="ctr" eaLnBrk="1" hangingPunct="1">
              <a:defRPr/>
            </a:pPr>
            <a:endParaRPr lang="en-US" dirty="0"/>
          </a:p>
        </p:txBody>
      </p:sp>
      <p:sp>
        <p:nvSpPr>
          <p:cNvPr id="68" name="Pentagon 67">
            <a:extLst>
              <a:ext uri="{FF2B5EF4-FFF2-40B4-BE49-F238E27FC236}">
                <a16:creationId xmlns:a16="http://schemas.microsoft.com/office/drawing/2014/main" id="{7FB42E52-A521-EA41-BB13-11A0D6680BCF}"/>
              </a:ext>
            </a:extLst>
          </p:cNvPr>
          <p:cNvSpPr/>
          <p:nvPr/>
        </p:nvSpPr>
        <p:spPr>
          <a:xfrm>
            <a:off x="193237" y="6932159"/>
            <a:ext cx="5113548" cy="387350"/>
          </a:xfrm>
          <a:prstGeom prst="homePlate">
            <a:avLst>
              <a:gd name="adj" fmla="val 0"/>
            </a:avLst>
          </a:prstGeom>
          <a:solidFill>
            <a:schemeClr val="tx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US" sz="2000" dirty="0">
                <a:latin typeface="KG Primary Penmanship 2" panose="02000506000000020003" pitchFamily="2" charset="77"/>
              </a:rPr>
              <a:t>What We’re Learning This Week</a:t>
            </a:r>
          </a:p>
        </p:txBody>
      </p:sp>
      <p:sp>
        <p:nvSpPr>
          <p:cNvPr id="25" name="Rounded Rectangle 24">
            <a:extLst>
              <a:ext uri="{FF2B5EF4-FFF2-40B4-BE49-F238E27FC236}">
                <a16:creationId xmlns:a16="http://schemas.microsoft.com/office/drawing/2014/main" id="{528E6B09-7EAE-BB4E-8C8B-3AE17193CAF7}"/>
              </a:ext>
            </a:extLst>
          </p:cNvPr>
          <p:cNvSpPr/>
          <p:nvPr/>
        </p:nvSpPr>
        <p:spPr>
          <a:xfrm>
            <a:off x="200292" y="2412769"/>
            <a:ext cx="3327115" cy="2238836"/>
          </a:xfrm>
          <a:prstGeom prst="roundRect">
            <a:avLst>
              <a:gd name="adj" fmla="val 6993"/>
            </a:avLst>
          </a:prstGeom>
          <a:noFill/>
          <a:ln w="38100"/>
        </p:spPr>
        <p:style>
          <a:lnRef idx="2">
            <a:schemeClr val="dk1"/>
          </a:lnRef>
          <a:fillRef idx="1">
            <a:schemeClr val="lt1"/>
          </a:fillRef>
          <a:effectRef idx="0">
            <a:schemeClr val="dk1"/>
          </a:effectRef>
          <a:fontRef idx="minor">
            <a:schemeClr val="dk1"/>
          </a:fontRef>
        </p:style>
        <p:txBody>
          <a:bodyPr anchor="ctr"/>
          <a:lstStyle/>
          <a:p>
            <a:pPr algn="ctr" eaLnBrk="1" hangingPunct="1">
              <a:defRPr/>
            </a:pPr>
            <a:endParaRPr lang="en-US" dirty="0"/>
          </a:p>
        </p:txBody>
      </p:sp>
    </p:spTree>
    <p:extLst>
      <p:ext uri="{BB962C8B-B14F-4D97-AF65-F5344CB8AC3E}">
        <p14:creationId xmlns:p14="http://schemas.microsoft.com/office/powerpoint/2010/main" val="7294120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7" name="Rounded Rectangle 66">
            <a:extLst>
              <a:ext uri="{FF2B5EF4-FFF2-40B4-BE49-F238E27FC236}">
                <a16:creationId xmlns:a16="http://schemas.microsoft.com/office/drawing/2014/main" id="{27DB1CE5-FE7A-7C44-AC1B-C262319AF9A4}"/>
              </a:ext>
            </a:extLst>
          </p:cNvPr>
          <p:cNvSpPr/>
          <p:nvPr/>
        </p:nvSpPr>
        <p:spPr>
          <a:xfrm>
            <a:off x="999442" y="6746412"/>
            <a:ext cx="6129381" cy="2667770"/>
          </a:xfrm>
          <a:prstGeom prst="roundRect">
            <a:avLst>
              <a:gd name="adj" fmla="val 6662"/>
            </a:avLst>
          </a:prstGeom>
          <a:solidFill>
            <a:schemeClr val="bg1"/>
          </a:solidFill>
          <a:ln w="38100"/>
        </p:spPr>
        <p:style>
          <a:lnRef idx="2">
            <a:schemeClr val="dk1"/>
          </a:lnRef>
          <a:fillRef idx="1">
            <a:schemeClr val="lt1"/>
          </a:fillRef>
          <a:effectRef idx="0">
            <a:schemeClr val="dk1"/>
          </a:effectRef>
          <a:fontRef idx="minor">
            <a:schemeClr val="dk1"/>
          </a:fontRef>
        </p:style>
        <p:txBody>
          <a:bodyPr anchor="ctr"/>
          <a:lstStyle/>
          <a:p>
            <a:pPr algn="ctr" eaLnBrk="1" hangingPunct="1">
              <a:defRPr/>
            </a:pPr>
            <a:endParaRPr lang="en-US" dirty="0"/>
          </a:p>
        </p:txBody>
      </p:sp>
      <p:sp>
        <p:nvSpPr>
          <p:cNvPr id="2" name="Rectangle 1">
            <a:extLst>
              <a:ext uri="{FF2B5EF4-FFF2-40B4-BE49-F238E27FC236}">
                <a16:creationId xmlns:a16="http://schemas.microsoft.com/office/drawing/2014/main" id="{635DFB6B-5DD3-3E48-A3E8-6F42BE6900CE}"/>
              </a:ext>
            </a:extLst>
          </p:cNvPr>
          <p:cNvSpPr/>
          <p:nvPr/>
        </p:nvSpPr>
        <p:spPr>
          <a:xfrm>
            <a:off x="69422" y="43794"/>
            <a:ext cx="7193280" cy="9513761"/>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637CF0A0-D13C-A949-A9D0-2EDB95A78DA9}"/>
              </a:ext>
            </a:extLst>
          </p:cNvPr>
          <p:cNvSpPr/>
          <p:nvPr/>
        </p:nvSpPr>
        <p:spPr>
          <a:xfrm>
            <a:off x="106395" y="1544273"/>
            <a:ext cx="7132320" cy="296266"/>
          </a:xfrm>
          <a:prstGeom prst="rect">
            <a:avLst/>
          </a:prstGeom>
          <a:solidFill>
            <a:schemeClr val="tx1"/>
          </a:solidFill>
          <a:ln w="57150">
            <a:solidFill>
              <a:schemeClr val="tx1"/>
            </a:solidFill>
          </a:ln>
        </p:spPr>
        <p:style>
          <a:lnRef idx="2">
            <a:schemeClr val="dk1"/>
          </a:lnRef>
          <a:fillRef idx="1">
            <a:schemeClr val="lt1"/>
          </a:fillRef>
          <a:effectRef idx="0">
            <a:schemeClr val="dk1"/>
          </a:effectRef>
          <a:fontRef idx="minor">
            <a:schemeClr val="dk1"/>
          </a:fontRef>
        </p:style>
        <p:txBody>
          <a:bodyPr anchor="ctr"/>
          <a:lstStyle/>
          <a:p>
            <a:pPr algn="ctr">
              <a:spcBef>
                <a:spcPct val="0"/>
              </a:spcBef>
            </a:pPr>
            <a:r>
              <a:rPr lang="en-US" altLang="en-US" sz="2000" dirty="0">
                <a:solidFill>
                  <a:schemeClr val="bg1"/>
                </a:solidFill>
                <a:latin typeface="KG Primary Penmanship 2" panose="02000506000000020003" pitchFamily="2" charset="77"/>
              </a:rPr>
              <a:t>The Week of xxxxxxxxxxxxxx</a:t>
            </a:r>
          </a:p>
        </p:txBody>
      </p:sp>
      <p:sp>
        <p:nvSpPr>
          <p:cNvPr id="16" name="TextBox 1">
            <a:extLst>
              <a:ext uri="{FF2B5EF4-FFF2-40B4-BE49-F238E27FC236}">
                <a16:creationId xmlns:a16="http://schemas.microsoft.com/office/drawing/2014/main" id="{8895DECD-F358-5248-87A6-76D9AB8E9E39}"/>
              </a:ext>
            </a:extLst>
          </p:cNvPr>
          <p:cNvSpPr txBox="1">
            <a:spLocks noChangeArrowheads="1"/>
          </p:cNvSpPr>
          <p:nvPr/>
        </p:nvSpPr>
        <p:spPr bwMode="auto">
          <a:xfrm>
            <a:off x="124867" y="139085"/>
            <a:ext cx="3977569" cy="135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lnSpc>
                <a:spcPts val="4760"/>
              </a:lnSpc>
              <a:spcBef>
                <a:spcPct val="0"/>
              </a:spcBef>
              <a:buFontTx/>
              <a:buNone/>
            </a:pPr>
            <a:r>
              <a:rPr lang="en-US" altLang="en-US" sz="4800" b="1" dirty="0">
                <a:latin typeface="KG Primary Penmanship 2" panose="02000506000000020003" pitchFamily="2" charset="77"/>
              </a:rPr>
              <a:t>Our </a:t>
            </a:r>
            <a:r>
              <a:rPr lang="en-US" altLang="en-US" sz="4800" b="1" dirty="0">
                <a:latin typeface="Avenir Book" panose="02000503020000020003" pitchFamily="2" charset="0"/>
              </a:rPr>
              <a:t>__</a:t>
            </a:r>
            <a:r>
              <a:rPr lang="en-US" altLang="en-US" sz="4800" b="1" dirty="0">
                <a:latin typeface="KG Primary Penmanship 2" panose="02000506000000020003" pitchFamily="2" charset="77"/>
              </a:rPr>
              <a:t> Grade</a:t>
            </a:r>
          </a:p>
          <a:p>
            <a:pPr algn="ctr" eaLnBrk="1" hangingPunct="1">
              <a:lnSpc>
                <a:spcPts val="4760"/>
              </a:lnSpc>
              <a:spcBef>
                <a:spcPct val="0"/>
              </a:spcBef>
              <a:buFontTx/>
              <a:buNone/>
            </a:pPr>
            <a:r>
              <a:rPr lang="en-US" altLang="en-US" sz="4800" b="1" dirty="0">
                <a:latin typeface="KG Primary Penmanship 2" panose="02000506000000020003" pitchFamily="2" charset="77"/>
              </a:rPr>
              <a:t>Classroom News</a:t>
            </a:r>
          </a:p>
        </p:txBody>
      </p:sp>
      <p:sp>
        <p:nvSpPr>
          <p:cNvPr id="18" name="TextBox 3">
            <a:extLst>
              <a:ext uri="{FF2B5EF4-FFF2-40B4-BE49-F238E27FC236}">
                <a16:creationId xmlns:a16="http://schemas.microsoft.com/office/drawing/2014/main" id="{4A6F971E-1617-E443-B4D7-2CAB6E69C04D}"/>
              </a:ext>
            </a:extLst>
          </p:cNvPr>
          <p:cNvSpPr txBox="1">
            <a:spLocks noChangeArrowheads="1"/>
          </p:cNvSpPr>
          <p:nvPr/>
        </p:nvSpPr>
        <p:spPr bwMode="auto">
          <a:xfrm>
            <a:off x="1942" y="1839155"/>
            <a:ext cx="7315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400" dirty="0">
                <a:solidFill>
                  <a:srgbClr val="000000"/>
                </a:solidFill>
                <a:latin typeface="KG Primary Penmanship 2" panose="02000506000000020003" pitchFamily="2" charset="77"/>
              </a:rPr>
              <a:t>Email: {teacher’s email address}</a:t>
            </a:r>
          </a:p>
          <a:p>
            <a:pPr algn="ctr" eaLnBrk="1" hangingPunct="1">
              <a:spcBef>
                <a:spcPct val="0"/>
              </a:spcBef>
              <a:buFontTx/>
              <a:buNone/>
            </a:pPr>
            <a:r>
              <a:rPr lang="en-US" altLang="en-US" sz="1400" dirty="0">
                <a:solidFill>
                  <a:srgbClr val="000000"/>
                </a:solidFill>
                <a:latin typeface="KG Primary Penmanship 2" panose="02000506000000020003" pitchFamily="2" charset="77"/>
              </a:rPr>
              <a:t>Twitter: @twitteraccount		Website: classwebsite.com</a:t>
            </a:r>
          </a:p>
        </p:txBody>
      </p:sp>
      <p:sp>
        <p:nvSpPr>
          <p:cNvPr id="60" name="Pentagon 59">
            <a:extLst>
              <a:ext uri="{FF2B5EF4-FFF2-40B4-BE49-F238E27FC236}">
                <a16:creationId xmlns:a16="http://schemas.microsoft.com/office/drawing/2014/main" id="{93261D0B-A158-9641-8171-9D61CCF7B826}"/>
              </a:ext>
            </a:extLst>
          </p:cNvPr>
          <p:cNvSpPr/>
          <p:nvPr/>
        </p:nvSpPr>
        <p:spPr>
          <a:xfrm>
            <a:off x="1251874" y="2605404"/>
            <a:ext cx="2850562" cy="387350"/>
          </a:xfrm>
          <a:prstGeom prst="homePlate">
            <a:avLst>
              <a:gd name="adj" fmla="val 0"/>
            </a:avLst>
          </a:prstGeom>
          <a:solidFill>
            <a:schemeClr val="tx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US" sz="2000" dirty="0">
                <a:latin typeface="KG Primary Penmanship 2" panose="02000506000000020003" pitchFamily="2" charset="77"/>
              </a:rPr>
              <a:t>Important Dates</a:t>
            </a:r>
          </a:p>
        </p:txBody>
      </p:sp>
      <p:sp>
        <p:nvSpPr>
          <p:cNvPr id="61" name="TextBox 13">
            <a:extLst>
              <a:ext uri="{FF2B5EF4-FFF2-40B4-BE49-F238E27FC236}">
                <a16:creationId xmlns:a16="http://schemas.microsoft.com/office/drawing/2014/main" id="{22AD7286-32B2-4145-8D84-C6AC7DC8BBAE}"/>
              </a:ext>
            </a:extLst>
          </p:cNvPr>
          <p:cNvSpPr txBox="1">
            <a:spLocks noChangeArrowheads="1"/>
          </p:cNvSpPr>
          <p:nvPr/>
        </p:nvSpPr>
        <p:spPr bwMode="auto">
          <a:xfrm>
            <a:off x="1621885" y="3076607"/>
            <a:ext cx="1851866"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dirty="0">
                <a:latin typeface="KG Primary Penmanship 2" panose="02000506000000020003" pitchFamily="2" charset="77"/>
              </a:rPr>
              <a:t>Text</a:t>
            </a:r>
          </a:p>
        </p:txBody>
      </p:sp>
      <p:sp>
        <p:nvSpPr>
          <p:cNvPr id="62" name="Rounded Rectangle 61">
            <a:extLst>
              <a:ext uri="{FF2B5EF4-FFF2-40B4-BE49-F238E27FC236}">
                <a16:creationId xmlns:a16="http://schemas.microsoft.com/office/drawing/2014/main" id="{A427C07E-575B-B948-8802-88A5ADD8DC09}"/>
              </a:ext>
            </a:extLst>
          </p:cNvPr>
          <p:cNvSpPr/>
          <p:nvPr/>
        </p:nvSpPr>
        <p:spPr>
          <a:xfrm>
            <a:off x="999444" y="4807113"/>
            <a:ext cx="6129379" cy="1784495"/>
          </a:xfrm>
          <a:prstGeom prst="roundRect">
            <a:avLst>
              <a:gd name="adj" fmla="val 6662"/>
            </a:avLst>
          </a:prstGeom>
          <a:solidFill>
            <a:schemeClr val="bg1"/>
          </a:solidFill>
          <a:ln w="38100"/>
        </p:spPr>
        <p:style>
          <a:lnRef idx="2">
            <a:schemeClr val="dk1"/>
          </a:lnRef>
          <a:fillRef idx="1">
            <a:schemeClr val="lt1"/>
          </a:fillRef>
          <a:effectRef idx="0">
            <a:schemeClr val="dk1"/>
          </a:effectRef>
          <a:fontRef idx="minor">
            <a:schemeClr val="dk1"/>
          </a:fontRef>
        </p:style>
        <p:txBody>
          <a:bodyPr anchor="ctr"/>
          <a:lstStyle/>
          <a:p>
            <a:pPr algn="ctr" eaLnBrk="1" hangingPunct="1">
              <a:defRPr/>
            </a:pPr>
            <a:endParaRPr lang="en-US" dirty="0"/>
          </a:p>
        </p:txBody>
      </p:sp>
      <p:sp>
        <p:nvSpPr>
          <p:cNvPr id="63" name="Pentagon 62">
            <a:extLst>
              <a:ext uri="{FF2B5EF4-FFF2-40B4-BE49-F238E27FC236}">
                <a16:creationId xmlns:a16="http://schemas.microsoft.com/office/drawing/2014/main" id="{45F8C141-AD85-F04B-93A6-06374A8438B6}"/>
              </a:ext>
            </a:extLst>
          </p:cNvPr>
          <p:cNvSpPr/>
          <p:nvPr/>
        </p:nvSpPr>
        <p:spPr>
          <a:xfrm>
            <a:off x="999444" y="5006871"/>
            <a:ext cx="6129380" cy="387350"/>
          </a:xfrm>
          <a:prstGeom prst="homePlate">
            <a:avLst>
              <a:gd name="adj" fmla="val 0"/>
            </a:avLst>
          </a:prstGeom>
          <a:solidFill>
            <a:schemeClr val="tx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US" sz="2000" dirty="0">
                <a:latin typeface="KG Primary Penmanship 2" panose="02000506000000020003" pitchFamily="2" charset="77"/>
              </a:rPr>
              <a:t>Supporting Your Student at Home</a:t>
            </a:r>
          </a:p>
        </p:txBody>
      </p:sp>
      <p:graphicFrame>
        <p:nvGraphicFramePr>
          <p:cNvPr id="65" name="Table 64">
            <a:extLst>
              <a:ext uri="{FF2B5EF4-FFF2-40B4-BE49-F238E27FC236}">
                <a16:creationId xmlns:a16="http://schemas.microsoft.com/office/drawing/2014/main" id="{C9F26E1B-2903-1140-8AA0-EEB53B4526F9}"/>
              </a:ext>
            </a:extLst>
          </p:cNvPr>
          <p:cNvGraphicFramePr>
            <a:graphicFrameLocks noGrp="1"/>
          </p:cNvGraphicFramePr>
          <p:nvPr>
            <p:extLst>
              <p:ext uri="{D42A27DB-BD31-4B8C-83A1-F6EECF244321}">
                <p14:modId xmlns:p14="http://schemas.microsoft.com/office/powerpoint/2010/main" val="2957713451"/>
              </p:ext>
            </p:extLst>
          </p:nvPr>
        </p:nvGraphicFramePr>
        <p:xfrm>
          <a:off x="1115878" y="7422239"/>
          <a:ext cx="5891392" cy="1847016"/>
        </p:xfrm>
        <a:graphic>
          <a:graphicData uri="http://schemas.openxmlformats.org/drawingml/2006/table">
            <a:tbl>
              <a:tblPr firstRow="1" bandRow="1">
                <a:tableStyleId>{5C22544A-7EE6-4342-B048-85BDC9FD1C3A}</a:tableStyleId>
              </a:tblPr>
              <a:tblGrid>
                <a:gridCol w="1472848">
                  <a:extLst>
                    <a:ext uri="{9D8B030D-6E8A-4147-A177-3AD203B41FA5}">
                      <a16:colId xmlns:a16="http://schemas.microsoft.com/office/drawing/2014/main" val="1844060447"/>
                    </a:ext>
                  </a:extLst>
                </a:gridCol>
                <a:gridCol w="1472848">
                  <a:extLst>
                    <a:ext uri="{9D8B030D-6E8A-4147-A177-3AD203B41FA5}">
                      <a16:colId xmlns:a16="http://schemas.microsoft.com/office/drawing/2014/main" val="3388926743"/>
                    </a:ext>
                  </a:extLst>
                </a:gridCol>
                <a:gridCol w="1472848">
                  <a:extLst>
                    <a:ext uri="{9D8B030D-6E8A-4147-A177-3AD203B41FA5}">
                      <a16:colId xmlns:a16="http://schemas.microsoft.com/office/drawing/2014/main" val="818505991"/>
                    </a:ext>
                  </a:extLst>
                </a:gridCol>
                <a:gridCol w="1472848">
                  <a:extLst>
                    <a:ext uri="{9D8B030D-6E8A-4147-A177-3AD203B41FA5}">
                      <a16:colId xmlns:a16="http://schemas.microsoft.com/office/drawing/2014/main" val="4114050771"/>
                    </a:ext>
                  </a:extLst>
                </a:gridCol>
              </a:tblGrid>
              <a:tr h="334035">
                <a:tc>
                  <a:txBody>
                    <a:bodyPr/>
                    <a:lstStyle/>
                    <a:p>
                      <a:pPr algn="ctr"/>
                      <a:r>
                        <a:rPr lang="en-US" b="0" u="sng" dirty="0">
                          <a:solidFill>
                            <a:schemeClr val="tx1"/>
                          </a:solidFill>
                          <a:latin typeface="KG Primary Penmanship 2" panose="02000506000000020003" pitchFamily="2" charset="77"/>
                        </a:rPr>
                        <a:t>Reading</a:t>
                      </a:r>
                    </a:p>
                  </a:txBody>
                  <a:tcPr anchor="ctr">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noFill/>
                  </a:tcPr>
                </a:tc>
                <a:tc>
                  <a:txBody>
                    <a:bodyPr/>
                    <a:lstStyle/>
                    <a:p>
                      <a:pPr marL="0" marR="0" lvl="0" indent="0" algn="ctr" defTabSz="731520" rtl="0" eaLnBrk="1" fontAlgn="auto" latinLnBrk="0" hangingPunct="1">
                        <a:lnSpc>
                          <a:spcPct val="100000"/>
                        </a:lnSpc>
                        <a:spcBef>
                          <a:spcPts val="0"/>
                        </a:spcBef>
                        <a:spcAft>
                          <a:spcPts val="0"/>
                        </a:spcAft>
                        <a:buClrTx/>
                        <a:buSzTx/>
                        <a:buFontTx/>
                        <a:buNone/>
                        <a:tabLst/>
                        <a:defRPr/>
                      </a:pPr>
                      <a:r>
                        <a:rPr kumimoji="0" lang="en-US" sz="1440" b="0" i="0" u="sng" strike="noStrike" kern="1200" cap="none" spc="0" normalizeH="0" baseline="0" noProof="0" dirty="0">
                          <a:ln>
                            <a:noFill/>
                          </a:ln>
                          <a:solidFill>
                            <a:prstClr val="black"/>
                          </a:solidFill>
                          <a:effectLst/>
                          <a:uLnTx/>
                          <a:uFillTx/>
                          <a:latin typeface="KG Primary Penmanship 2" panose="02000506000000020003" pitchFamily="2" charset="77"/>
                          <a:ea typeface="+mn-ea"/>
                          <a:cs typeface="+mn-cs"/>
                        </a:rPr>
                        <a:t>Math</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noFill/>
                  </a:tcPr>
                </a:tc>
                <a:tc>
                  <a:txBody>
                    <a:bodyPr/>
                    <a:lstStyle/>
                    <a:p>
                      <a:pPr marL="0" marR="0" lvl="0" indent="0" algn="ctr" defTabSz="731520" rtl="0" eaLnBrk="1" fontAlgn="auto" latinLnBrk="0" hangingPunct="1">
                        <a:lnSpc>
                          <a:spcPct val="100000"/>
                        </a:lnSpc>
                        <a:spcBef>
                          <a:spcPts val="0"/>
                        </a:spcBef>
                        <a:spcAft>
                          <a:spcPts val="0"/>
                        </a:spcAft>
                        <a:buClrTx/>
                        <a:buSzTx/>
                        <a:buFontTx/>
                        <a:buNone/>
                        <a:tabLst/>
                        <a:defRPr/>
                      </a:pPr>
                      <a:r>
                        <a:rPr kumimoji="0" lang="en-US" sz="1440" b="0" i="0" u="sng" strike="noStrike" kern="1200" cap="none" spc="0" normalizeH="0" baseline="0" noProof="0" dirty="0">
                          <a:ln>
                            <a:noFill/>
                          </a:ln>
                          <a:solidFill>
                            <a:prstClr val="black"/>
                          </a:solidFill>
                          <a:effectLst/>
                          <a:uLnTx/>
                          <a:uFillTx/>
                          <a:latin typeface="KG Primary Penmanship 2" panose="02000506000000020003" pitchFamily="2" charset="77"/>
                          <a:ea typeface="+mn-ea"/>
                          <a:cs typeface="+mn-cs"/>
                        </a:rPr>
                        <a:t>Science</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noFill/>
                  </a:tcPr>
                </a:tc>
                <a:tc>
                  <a:txBody>
                    <a:bodyPr/>
                    <a:lstStyle/>
                    <a:p>
                      <a:pPr marL="0" marR="0" lvl="0" indent="0" algn="ctr" defTabSz="731520" rtl="0" eaLnBrk="1" fontAlgn="auto" latinLnBrk="0" hangingPunct="1">
                        <a:lnSpc>
                          <a:spcPct val="100000"/>
                        </a:lnSpc>
                        <a:spcBef>
                          <a:spcPts val="0"/>
                        </a:spcBef>
                        <a:spcAft>
                          <a:spcPts val="0"/>
                        </a:spcAft>
                        <a:buClrTx/>
                        <a:buSzTx/>
                        <a:buFontTx/>
                        <a:buNone/>
                        <a:tabLst/>
                        <a:defRPr/>
                      </a:pPr>
                      <a:r>
                        <a:rPr kumimoji="0" lang="en-US" sz="1440" b="0" i="0" u="sng" strike="noStrike" kern="1200" cap="none" spc="0" normalizeH="0" baseline="0" noProof="0" dirty="0">
                          <a:ln>
                            <a:noFill/>
                          </a:ln>
                          <a:solidFill>
                            <a:prstClr val="black"/>
                          </a:solidFill>
                          <a:effectLst/>
                          <a:uLnTx/>
                          <a:uFillTx/>
                          <a:latin typeface="KG Primary Penmanship 2" panose="02000506000000020003" pitchFamily="2" charset="77"/>
                          <a:ea typeface="+mn-ea"/>
                          <a:cs typeface="+mn-cs"/>
                        </a:rPr>
                        <a:t>Social Studies</a:t>
                      </a:r>
                    </a:p>
                  </a:txBody>
                  <a:tcPr anchor="ctr">
                    <a:lnL w="28575"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32637261"/>
                  </a:ext>
                </a:extLst>
              </a:tr>
              <a:tr h="1512981">
                <a:tc>
                  <a:txBody>
                    <a:bodyPr/>
                    <a:lstStyle/>
                    <a:p>
                      <a:pPr algn="ctr"/>
                      <a:endParaRPr lang="en-US" b="0" dirty="0">
                        <a:solidFill>
                          <a:schemeClr val="tx1"/>
                        </a:solidFill>
                        <a:latin typeface="KG Primary Penmanship 2" panose="02000506000000020003" pitchFamily="2" charset="77"/>
                      </a:endParaRPr>
                    </a:p>
                    <a:p>
                      <a:pPr algn="ctr"/>
                      <a:endParaRPr lang="en-US" b="0" dirty="0">
                        <a:solidFill>
                          <a:schemeClr val="tx1"/>
                        </a:solidFill>
                        <a:latin typeface="KG Primary Penmanship 2" panose="02000506000000020003" pitchFamily="2" charset="77"/>
                      </a:endParaRPr>
                    </a:p>
                    <a:p>
                      <a:pPr algn="ctr"/>
                      <a:endParaRPr lang="en-US" b="0" dirty="0">
                        <a:solidFill>
                          <a:schemeClr val="tx1"/>
                        </a:solidFill>
                        <a:latin typeface="KG Primary Penmanship 2" panose="02000506000000020003" pitchFamily="2" charset="77"/>
                      </a:endParaRPr>
                    </a:p>
                    <a:p>
                      <a:pPr algn="ctr"/>
                      <a:endParaRPr lang="en-US" b="0" dirty="0">
                        <a:solidFill>
                          <a:schemeClr val="tx1"/>
                        </a:solidFill>
                        <a:latin typeface="KG Primary Penmanship 2" panose="02000506000000020003" pitchFamily="2" charset="77"/>
                      </a:endParaRPr>
                    </a:p>
                    <a:p>
                      <a:pPr algn="ctr"/>
                      <a:endParaRPr lang="en-US" b="0" dirty="0">
                        <a:solidFill>
                          <a:schemeClr val="tx1"/>
                        </a:solidFill>
                        <a:latin typeface="KG Primary Penmanship 2" panose="02000506000000020003" pitchFamily="2" charset="77"/>
                      </a:endParaRPr>
                    </a:p>
                    <a:p>
                      <a:pPr algn="ctr"/>
                      <a:endParaRPr lang="en-US" b="0" dirty="0">
                        <a:solidFill>
                          <a:schemeClr val="tx1"/>
                        </a:solidFill>
                        <a:latin typeface="KG Primary Penmanship 2" panose="02000506000000020003" pitchFamily="2" charset="77"/>
                      </a:endParaRPr>
                    </a:p>
                  </a:txBody>
                  <a:tcPr anchor="ct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noFill/>
                  </a:tcPr>
                </a:tc>
                <a:tc>
                  <a:txBody>
                    <a:bodyPr/>
                    <a:lstStyle/>
                    <a:p>
                      <a:pPr marL="0" marR="0" lvl="0" indent="0" algn="ctr" defTabSz="731520" rtl="0" eaLnBrk="1" fontAlgn="auto" latinLnBrk="0" hangingPunct="1">
                        <a:lnSpc>
                          <a:spcPct val="100000"/>
                        </a:lnSpc>
                        <a:spcBef>
                          <a:spcPts val="0"/>
                        </a:spcBef>
                        <a:spcAft>
                          <a:spcPts val="0"/>
                        </a:spcAft>
                        <a:buClrTx/>
                        <a:buSzTx/>
                        <a:buFontTx/>
                        <a:buNone/>
                        <a:tabLst/>
                        <a:defRPr/>
                      </a:pPr>
                      <a:endParaRPr kumimoji="0" lang="en-US" sz="1440" b="0" i="0" u="none" strike="noStrike" kern="1200" cap="none" spc="0" normalizeH="0" baseline="0" noProof="0" dirty="0">
                        <a:ln>
                          <a:noFill/>
                        </a:ln>
                        <a:solidFill>
                          <a:prstClr val="black"/>
                        </a:solidFill>
                        <a:effectLst/>
                        <a:uLnTx/>
                        <a:uFillTx/>
                        <a:latin typeface="KG Primary Penmanship 2" panose="02000506000000020003" pitchFamily="2" charset="77"/>
                        <a:ea typeface="+mn-ea"/>
                        <a:cs typeface="+mn-cs"/>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noFill/>
                  </a:tcPr>
                </a:tc>
                <a:tc>
                  <a:txBody>
                    <a:bodyPr/>
                    <a:lstStyle/>
                    <a:p>
                      <a:pPr marL="0" marR="0" lvl="0" indent="0" algn="ctr" defTabSz="731520" rtl="0" eaLnBrk="1" fontAlgn="auto" latinLnBrk="0" hangingPunct="1">
                        <a:lnSpc>
                          <a:spcPct val="100000"/>
                        </a:lnSpc>
                        <a:spcBef>
                          <a:spcPts val="0"/>
                        </a:spcBef>
                        <a:spcAft>
                          <a:spcPts val="0"/>
                        </a:spcAft>
                        <a:buClrTx/>
                        <a:buSzTx/>
                        <a:buFontTx/>
                        <a:buNone/>
                        <a:tabLst/>
                        <a:defRPr/>
                      </a:pPr>
                      <a:endParaRPr kumimoji="0" lang="en-US" sz="1440" b="0" i="0" u="none" strike="noStrike" kern="1200" cap="none" spc="0" normalizeH="0" baseline="0" noProof="0" dirty="0">
                        <a:ln>
                          <a:noFill/>
                        </a:ln>
                        <a:solidFill>
                          <a:prstClr val="black"/>
                        </a:solidFill>
                        <a:effectLst/>
                        <a:uLnTx/>
                        <a:uFillTx/>
                        <a:latin typeface="KG Primary Penmanship 2" panose="02000506000000020003" pitchFamily="2" charset="77"/>
                        <a:ea typeface="+mn-ea"/>
                        <a:cs typeface="+mn-cs"/>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noFill/>
                  </a:tcPr>
                </a:tc>
                <a:tc>
                  <a:txBody>
                    <a:bodyPr/>
                    <a:lstStyle/>
                    <a:p>
                      <a:pPr marL="0" marR="0" lvl="0" indent="0" algn="ctr" defTabSz="731520" rtl="0" eaLnBrk="1" fontAlgn="auto" latinLnBrk="0" hangingPunct="1">
                        <a:lnSpc>
                          <a:spcPct val="100000"/>
                        </a:lnSpc>
                        <a:spcBef>
                          <a:spcPts val="0"/>
                        </a:spcBef>
                        <a:spcAft>
                          <a:spcPts val="0"/>
                        </a:spcAft>
                        <a:buClrTx/>
                        <a:buSzTx/>
                        <a:buFontTx/>
                        <a:buNone/>
                        <a:tabLst/>
                        <a:defRPr/>
                      </a:pPr>
                      <a:endParaRPr kumimoji="0" lang="en-US" sz="1440" b="0" i="0" u="none" strike="noStrike" kern="1200" cap="none" spc="0" normalizeH="0" baseline="0" noProof="0" dirty="0">
                        <a:ln>
                          <a:noFill/>
                        </a:ln>
                        <a:solidFill>
                          <a:prstClr val="black"/>
                        </a:solidFill>
                        <a:effectLst/>
                        <a:uLnTx/>
                        <a:uFillTx/>
                        <a:latin typeface="KG Primary Penmanship 2" panose="02000506000000020003" pitchFamily="2" charset="77"/>
                        <a:ea typeface="+mn-ea"/>
                        <a:cs typeface="+mn-cs"/>
                      </a:endParaRPr>
                    </a:p>
                  </a:txBody>
                  <a:tcPr anchor="ct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381208140"/>
                  </a:ext>
                </a:extLst>
              </a:tr>
            </a:tbl>
          </a:graphicData>
        </a:graphic>
      </p:graphicFrame>
      <p:sp>
        <p:nvSpPr>
          <p:cNvPr id="68" name="Pentagon 67">
            <a:extLst>
              <a:ext uri="{FF2B5EF4-FFF2-40B4-BE49-F238E27FC236}">
                <a16:creationId xmlns:a16="http://schemas.microsoft.com/office/drawing/2014/main" id="{7FB42E52-A521-EA41-BB13-11A0D6680BCF}"/>
              </a:ext>
            </a:extLst>
          </p:cNvPr>
          <p:cNvSpPr/>
          <p:nvPr/>
        </p:nvSpPr>
        <p:spPr>
          <a:xfrm>
            <a:off x="999441" y="6932159"/>
            <a:ext cx="6119217" cy="387350"/>
          </a:xfrm>
          <a:prstGeom prst="homePlate">
            <a:avLst>
              <a:gd name="adj" fmla="val 0"/>
            </a:avLst>
          </a:prstGeom>
          <a:solidFill>
            <a:schemeClr val="tx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US" sz="2000" dirty="0">
                <a:latin typeface="KG Primary Penmanship 2" panose="02000506000000020003" pitchFamily="2" charset="77"/>
              </a:rPr>
              <a:t>What We’re Learning This Week</a:t>
            </a:r>
          </a:p>
        </p:txBody>
      </p:sp>
      <p:sp>
        <p:nvSpPr>
          <p:cNvPr id="25" name="Rounded Rectangle 24">
            <a:extLst>
              <a:ext uri="{FF2B5EF4-FFF2-40B4-BE49-F238E27FC236}">
                <a16:creationId xmlns:a16="http://schemas.microsoft.com/office/drawing/2014/main" id="{528E6B09-7EAE-BB4E-8C8B-3AE17193CAF7}"/>
              </a:ext>
            </a:extLst>
          </p:cNvPr>
          <p:cNvSpPr/>
          <p:nvPr/>
        </p:nvSpPr>
        <p:spPr>
          <a:xfrm>
            <a:off x="1251874" y="2412769"/>
            <a:ext cx="2850562" cy="2238836"/>
          </a:xfrm>
          <a:prstGeom prst="roundRect">
            <a:avLst>
              <a:gd name="adj" fmla="val 6993"/>
            </a:avLst>
          </a:prstGeom>
          <a:noFill/>
          <a:ln w="38100"/>
        </p:spPr>
        <p:style>
          <a:lnRef idx="2">
            <a:schemeClr val="dk1"/>
          </a:lnRef>
          <a:fillRef idx="1">
            <a:schemeClr val="lt1"/>
          </a:fillRef>
          <a:effectRef idx="0">
            <a:schemeClr val="dk1"/>
          </a:effectRef>
          <a:fontRef idx="minor">
            <a:schemeClr val="dk1"/>
          </a:fontRef>
        </p:style>
        <p:txBody>
          <a:bodyPr anchor="ctr"/>
          <a:lstStyle/>
          <a:p>
            <a:pPr algn="ctr" eaLnBrk="1" hangingPunct="1">
              <a:defRPr/>
            </a:pPr>
            <a:endParaRPr lang="en-US" dirty="0"/>
          </a:p>
        </p:txBody>
      </p:sp>
      <p:sp>
        <p:nvSpPr>
          <p:cNvPr id="23" name="Pentagon 22">
            <a:extLst>
              <a:ext uri="{FF2B5EF4-FFF2-40B4-BE49-F238E27FC236}">
                <a16:creationId xmlns:a16="http://schemas.microsoft.com/office/drawing/2014/main" id="{DE0CFA7A-D866-7C4F-AEF4-E9A252533B90}"/>
              </a:ext>
            </a:extLst>
          </p:cNvPr>
          <p:cNvSpPr/>
          <p:nvPr/>
        </p:nvSpPr>
        <p:spPr>
          <a:xfrm>
            <a:off x="4257288" y="2601066"/>
            <a:ext cx="2861371" cy="387350"/>
          </a:xfrm>
          <a:prstGeom prst="homePlate">
            <a:avLst>
              <a:gd name="adj" fmla="val 0"/>
            </a:avLst>
          </a:prstGeom>
          <a:solidFill>
            <a:schemeClr val="tx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US" sz="2000" dirty="0">
                <a:latin typeface="KG Primary Penmanship 2" panose="02000506000000020003" pitchFamily="2" charset="77"/>
              </a:rPr>
              <a:t>Reminders</a:t>
            </a:r>
          </a:p>
        </p:txBody>
      </p:sp>
      <p:sp>
        <p:nvSpPr>
          <p:cNvPr id="24" name="TextBox 13">
            <a:extLst>
              <a:ext uri="{FF2B5EF4-FFF2-40B4-BE49-F238E27FC236}">
                <a16:creationId xmlns:a16="http://schemas.microsoft.com/office/drawing/2014/main" id="{9B91A056-035B-A54B-AC7B-446E27CE5E24}"/>
              </a:ext>
            </a:extLst>
          </p:cNvPr>
          <p:cNvSpPr txBox="1">
            <a:spLocks noChangeArrowheads="1"/>
          </p:cNvSpPr>
          <p:nvPr/>
        </p:nvSpPr>
        <p:spPr bwMode="auto">
          <a:xfrm>
            <a:off x="4527269" y="3072269"/>
            <a:ext cx="1851866"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dirty="0">
                <a:latin typeface="KG Primary Penmanship 2" panose="02000506000000020003" pitchFamily="2" charset="77"/>
              </a:rPr>
              <a:t>Text</a:t>
            </a:r>
          </a:p>
        </p:txBody>
      </p:sp>
      <p:sp>
        <p:nvSpPr>
          <p:cNvPr id="19" name="Rounded Rectangle 18">
            <a:extLst>
              <a:ext uri="{FF2B5EF4-FFF2-40B4-BE49-F238E27FC236}">
                <a16:creationId xmlns:a16="http://schemas.microsoft.com/office/drawing/2014/main" id="{B118FFEF-AAB8-0044-A318-589A9996E46E}"/>
              </a:ext>
            </a:extLst>
          </p:cNvPr>
          <p:cNvSpPr/>
          <p:nvPr/>
        </p:nvSpPr>
        <p:spPr>
          <a:xfrm>
            <a:off x="4257288" y="2408431"/>
            <a:ext cx="2850562" cy="2238836"/>
          </a:xfrm>
          <a:prstGeom prst="roundRect">
            <a:avLst>
              <a:gd name="adj" fmla="val 6993"/>
            </a:avLst>
          </a:prstGeom>
          <a:noFill/>
          <a:ln w="38100"/>
        </p:spPr>
        <p:style>
          <a:lnRef idx="2">
            <a:schemeClr val="dk1"/>
          </a:lnRef>
          <a:fillRef idx="1">
            <a:schemeClr val="lt1"/>
          </a:fillRef>
          <a:effectRef idx="0">
            <a:schemeClr val="dk1"/>
          </a:effectRef>
          <a:fontRef idx="minor">
            <a:schemeClr val="dk1"/>
          </a:fontRef>
        </p:style>
        <p:txBody>
          <a:bodyPr anchor="ctr"/>
          <a:lstStyle/>
          <a:p>
            <a:pPr algn="ctr" eaLnBrk="1" hangingPunct="1">
              <a:defRPr/>
            </a:pPr>
            <a:endParaRPr lang="en-US" dirty="0"/>
          </a:p>
        </p:txBody>
      </p:sp>
    </p:spTree>
    <p:extLst>
      <p:ext uri="{BB962C8B-B14F-4D97-AF65-F5344CB8AC3E}">
        <p14:creationId xmlns:p14="http://schemas.microsoft.com/office/powerpoint/2010/main" val="2080942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35DFB6B-5DD3-3E48-A3E8-6F42BE6900CE}"/>
              </a:ext>
            </a:extLst>
          </p:cNvPr>
          <p:cNvSpPr/>
          <p:nvPr/>
        </p:nvSpPr>
        <p:spPr>
          <a:xfrm>
            <a:off x="69422" y="43794"/>
            <a:ext cx="7193280" cy="9513761"/>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637CF0A0-D13C-A949-A9D0-2EDB95A78DA9}"/>
              </a:ext>
            </a:extLst>
          </p:cNvPr>
          <p:cNvSpPr/>
          <p:nvPr/>
        </p:nvSpPr>
        <p:spPr>
          <a:xfrm>
            <a:off x="84340" y="1544273"/>
            <a:ext cx="7128779" cy="296266"/>
          </a:xfrm>
          <a:prstGeom prst="rect">
            <a:avLst/>
          </a:prstGeom>
          <a:solidFill>
            <a:schemeClr val="tx1"/>
          </a:solidFill>
          <a:ln w="57150">
            <a:solidFill>
              <a:schemeClr val="tx1"/>
            </a:solidFill>
          </a:ln>
        </p:spPr>
        <p:style>
          <a:lnRef idx="2">
            <a:schemeClr val="dk1"/>
          </a:lnRef>
          <a:fillRef idx="1">
            <a:schemeClr val="lt1"/>
          </a:fillRef>
          <a:effectRef idx="0">
            <a:schemeClr val="dk1"/>
          </a:effectRef>
          <a:fontRef idx="minor">
            <a:schemeClr val="dk1"/>
          </a:fontRef>
        </p:style>
        <p:txBody>
          <a:bodyPr anchor="ctr"/>
          <a:lstStyle/>
          <a:p>
            <a:pPr algn="ctr">
              <a:spcBef>
                <a:spcPct val="0"/>
              </a:spcBef>
            </a:pPr>
            <a:r>
              <a:rPr lang="en-US" altLang="en-US" sz="2000" dirty="0">
                <a:solidFill>
                  <a:schemeClr val="bg1"/>
                </a:solidFill>
                <a:latin typeface="KG Primary Penmanship 2" panose="02000506000000020003" pitchFamily="2" charset="77"/>
              </a:rPr>
              <a:t>The Week of xxxxxxxxxxxxxx</a:t>
            </a:r>
          </a:p>
        </p:txBody>
      </p:sp>
      <p:sp>
        <p:nvSpPr>
          <p:cNvPr id="16" name="TextBox 1">
            <a:extLst>
              <a:ext uri="{FF2B5EF4-FFF2-40B4-BE49-F238E27FC236}">
                <a16:creationId xmlns:a16="http://schemas.microsoft.com/office/drawing/2014/main" id="{8895DECD-F358-5248-87A6-76D9AB8E9E39}"/>
              </a:ext>
            </a:extLst>
          </p:cNvPr>
          <p:cNvSpPr txBox="1">
            <a:spLocks noChangeArrowheads="1"/>
          </p:cNvSpPr>
          <p:nvPr/>
        </p:nvSpPr>
        <p:spPr bwMode="auto">
          <a:xfrm>
            <a:off x="124866" y="139085"/>
            <a:ext cx="5881181" cy="135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lnSpc>
                <a:spcPts val="4760"/>
              </a:lnSpc>
              <a:spcBef>
                <a:spcPct val="0"/>
              </a:spcBef>
              <a:buFontTx/>
              <a:buNone/>
            </a:pPr>
            <a:r>
              <a:rPr lang="en-US" altLang="en-US" sz="4800" b="1" dirty="0">
                <a:latin typeface="KG Primary Penmanship 2" panose="02000506000000020003" pitchFamily="2" charset="77"/>
              </a:rPr>
              <a:t>Our </a:t>
            </a:r>
            <a:r>
              <a:rPr lang="en-US" altLang="en-US" sz="4800" b="1" dirty="0">
                <a:latin typeface="Avenir Book" panose="02000503020000020003" pitchFamily="2" charset="0"/>
              </a:rPr>
              <a:t>__</a:t>
            </a:r>
            <a:r>
              <a:rPr lang="en-US" altLang="en-US" sz="4800" b="1" dirty="0">
                <a:latin typeface="KG Primary Penmanship 2" panose="02000506000000020003" pitchFamily="2" charset="77"/>
              </a:rPr>
              <a:t> Grade</a:t>
            </a:r>
          </a:p>
          <a:p>
            <a:pPr algn="ctr" eaLnBrk="1" hangingPunct="1">
              <a:lnSpc>
                <a:spcPts val="4760"/>
              </a:lnSpc>
              <a:spcBef>
                <a:spcPct val="0"/>
              </a:spcBef>
              <a:buFontTx/>
              <a:buNone/>
            </a:pPr>
            <a:r>
              <a:rPr lang="en-US" altLang="en-US" sz="4800" b="1" dirty="0">
                <a:latin typeface="KG Primary Penmanship 2" panose="02000506000000020003" pitchFamily="2" charset="77"/>
              </a:rPr>
              <a:t>Classroom News</a:t>
            </a:r>
          </a:p>
        </p:txBody>
      </p:sp>
      <p:sp>
        <p:nvSpPr>
          <p:cNvPr id="18" name="TextBox 3">
            <a:extLst>
              <a:ext uri="{FF2B5EF4-FFF2-40B4-BE49-F238E27FC236}">
                <a16:creationId xmlns:a16="http://schemas.microsoft.com/office/drawing/2014/main" id="{4A6F971E-1617-E443-B4D7-2CAB6E69C04D}"/>
              </a:ext>
            </a:extLst>
          </p:cNvPr>
          <p:cNvSpPr txBox="1">
            <a:spLocks noChangeArrowheads="1"/>
          </p:cNvSpPr>
          <p:nvPr/>
        </p:nvSpPr>
        <p:spPr bwMode="auto">
          <a:xfrm>
            <a:off x="1942" y="1839155"/>
            <a:ext cx="7315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400" dirty="0">
                <a:solidFill>
                  <a:srgbClr val="000000"/>
                </a:solidFill>
                <a:latin typeface="KG Primary Penmanship 2" panose="02000506000000020003" pitchFamily="2" charset="77"/>
              </a:rPr>
              <a:t>Email: {teacher’s email address}</a:t>
            </a:r>
          </a:p>
          <a:p>
            <a:pPr algn="ctr" eaLnBrk="1" hangingPunct="1">
              <a:spcBef>
                <a:spcPct val="0"/>
              </a:spcBef>
              <a:buFontTx/>
              <a:buNone/>
            </a:pPr>
            <a:r>
              <a:rPr lang="en-US" altLang="en-US" sz="1400" dirty="0">
                <a:solidFill>
                  <a:srgbClr val="000000"/>
                </a:solidFill>
                <a:latin typeface="KG Primary Penmanship 2" panose="02000506000000020003" pitchFamily="2" charset="77"/>
              </a:rPr>
              <a:t>Twitter: @twitteraccount		Website: classwebsite.com</a:t>
            </a:r>
          </a:p>
        </p:txBody>
      </p:sp>
      <p:sp>
        <p:nvSpPr>
          <p:cNvPr id="41" name="Rounded Rectangle 40">
            <a:extLst>
              <a:ext uri="{FF2B5EF4-FFF2-40B4-BE49-F238E27FC236}">
                <a16:creationId xmlns:a16="http://schemas.microsoft.com/office/drawing/2014/main" id="{C2C4D6D9-A17F-1848-9B0D-B57BA87849F6}"/>
              </a:ext>
            </a:extLst>
          </p:cNvPr>
          <p:cNvSpPr/>
          <p:nvPr/>
        </p:nvSpPr>
        <p:spPr>
          <a:xfrm>
            <a:off x="3820451" y="2412769"/>
            <a:ext cx="3324701" cy="2238836"/>
          </a:xfrm>
          <a:prstGeom prst="roundRect">
            <a:avLst>
              <a:gd name="adj" fmla="val 6993"/>
            </a:avLst>
          </a:prstGeom>
          <a:noFill/>
          <a:ln w="38100"/>
        </p:spPr>
        <p:style>
          <a:lnRef idx="2">
            <a:schemeClr val="dk1"/>
          </a:lnRef>
          <a:fillRef idx="1">
            <a:schemeClr val="lt1"/>
          </a:fillRef>
          <a:effectRef idx="0">
            <a:schemeClr val="dk1"/>
          </a:effectRef>
          <a:fontRef idx="minor">
            <a:schemeClr val="dk1"/>
          </a:fontRef>
        </p:style>
        <p:txBody>
          <a:bodyPr anchor="ctr"/>
          <a:lstStyle/>
          <a:p>
            <a:pPr algn="ctr" eaLnBrk="1" hangingPunct="1">
              <a:defRPr/>
            </a:pPr>
            <a:endParaRPr lang="en-US" dirty="0"/>
          </a:p>
        </p:txBody>
      </p:sp>
      <p:sp>
        <p:nvSpPr>
          <p:cNvPr id="44" name="Pentagon 43">
            <a:extLst>
              <a:ext uri="{FF2B5EF4-FFF2-40B4-BE49-F238E27FC236}">
                <a16:creationId xmlns:a16="http://schemas.microsoft.com/office/drawing/2014/main" id="{F74812C2-8EEF-684B-9A1B-33414AAFDB76}"/>
              </a:ext>
            </a:extLst>
          </p:cNvPr>
          <p:cNvSpPr/>
          <p:nvPr/>
        </p:nvSpPr>
        <p:spPr>
          <a:xfrm>
            <a:off x="3833504" y="2605404"/>
            <a:ext cx="3311648" cy="387350"/>
          </a:xfrm>
          <a:prstGeom prst="homePlate">
            <a:avLst>
              <a:gd name="adj" fmla="val 0"/>
            </a:avLst>
          </a:prstGeom>
          <a:solidFill>
            <a:schemeClr val="tx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US" sz="2000" dirty="0">
                <a:latin typeface="KG Primary Penmanship 2" panose="02000506000000020003" pitchFamily="2" charset="77"/>
              </a:rPr>
              <a:t>Reminders</a:t>
            </a:r>
          </a:p>
        </p:txBody>
      </p:sp>
      <p:sp>
        <p:nvSpPr>
          <p:cNvPr id="47" name="TextBox 13">
            <a:extLst>
              <a:ext uri="{FF2B5EF4-FFF2-40B4-BE49-F238E27FC236}">
                <a16:creationId xmlns:a16="http://schemas.microsoft.com/office/drawing/2014/main" id="{70DDA4B4-8E28-7C4B-A458-FF1EF187988B}"/>
              </a:ext>
            </a:extLst>
          </p:cNvPr>
          <p:cNvSpPr txBox="1">
            <a:spLocks noChangeArrowheads="1"/>
          </p:cNvSpPr>
          <p:nvPr/>
        </p:nvSpPr>
        <p:spPr bwMode="auto">
          <a:xfrm>
            <a:off x="3928572" y="3076607"/>
            <a:ext cx="299020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dirty="0">
                <a:latin typeface="KG Primary Penmanship 2" panose="02000506000000020003" pitchFamily="2" charset="77"/>
              </a:rPr>
              <a:t>Text</a:t>
            </a:r>
          </a:p>
        </p:txBody>
      </p:sp>
      <p:sp>
        <p:nvSpPr>
          <p:cNvPr id="60" name="Pentagon 59">
            <a:extLst>
              <a:ext uri="{FF2B5EF4-FFF2-40B4-BE49-F238E27FC236}">
                <a16:creationId xmlns:a16="http://schemas.microsoft.com/office/drawing/2014/main" id="{93261D0B-A158-9641-8171-9D61CCF7B826}"/>
              </a:ext>
            </a:extLst>
          </p:cNvPr>
          <p:cNvSpPr/>
          <p:nvPr/>
        </p:nvSpPr>
        <p:spPr>
          <a:xfrm>
            <a:off x="200291" y="2605404"/>
            <a:ext cx="3307327" cy="387350"/>
          </a:xfrm>
          <a:prstGeom prst="homePlate">
            <a:avLst>
              <a:gd name="adj" fmla="val 0"/>
            </a:avLst>
          </a:prstGeom>
          <a:solidFill>
            <a:schemeClr val="tx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US" sz="2000" dirty="0">
                <a:latin typeface="KG Primary Penmanship 2" panose="02000506000000020003" pitchFamily="2" charset="77"/>
              </a:rPr>
              <a:t>Important Dates</a:t>
            </a:r>
          </a:p>
        </p:txBody>
      </p:sp>
      <p:sp>
        <p:nvSpPr>
          <p:cNvPr id="61" name="TextBox 13">
            <a:extLst>
              <a:ext uri="{FF2B5EF4-FFF2-40B4-BE49-F238E27FC236}">
                <a16:creationId xmlns:a16="http://schemas.microsoft.com/office/drawing/2014/main" id="{22AD7286-32B2-4145-8D84-C6AC7DC8BBAE}"/>
              </a:ext>
            </a:extLst>
          </p:cNvPr>
          <p:cNvSpPr txBox="1">
            <a:spLocks noChangeArrowheads="1"/>
          </p:cNvSpPr>
          <p:nvPr/>
        </p:nvSpPr>
        <p:spPr bwMode="auto">
          <a:xfrm>
            <a:off x="310283" y="3076607"/>
            <a:ext cx="316346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dirty="0">
                <a:latin typeface="KG Primary Penmanship 2" panose="02000506000000020003" pitchFamily="2" charset="77"/>
              </a:rPr>
              <a:t>Text</a:t>
            </a:r>
          </a:p>
        </p:txBody>
      </p:sp>
      <p:sp>
        <p:nvSpPr>
          <p:cNvPr id="62" name="Rounded Rectangle 61">
            <a:extLst>
              <a:ext uri="{FF2B5EF4-FFF2-40B4-BE49-F238E27FC236}">
                <a16:creationId xmlns:a16="http://schemas.microsoft.com/office/drawing/2014/main" id="{A427C07E-575B-B948-8802-88A5ADD8DC09}"/>
              </a:ext>
            </a:extLst>
          </p:cNvPr>
          <p:cNvSpPr/>
          <p:nvPr/>
        </p:nvSpPr>
        <p:spPr>
          <a:xfrm>
            <a:off x="186376" y="4807114"/>
            <a:ext cx="6942448" cy="1495716"/>
          </a:xfrm>
          <a:prstGeom prst="roundRect">
            <a:avLst>
              <a:gd name="adj" fmla="val 6662"/>
            </a:avLst>
          </a:prstGeom>
          <a:noFill/>
          <a:ln w="38100"/>
        </p:spPr>
        <p:style>
          <a:lnRef idx="2">
            <a:schemeClr val="dk1"/>
          </a:lnRef>
          <a:fillRef idx="1">
            <a:schemeClr val="lt1"/>
          </a:fillRef>
          <a:effectRef idx="0">
            <a:schemeClr val="dk1"/>
          </a:effectRef>
          <a:fontRef idx="minor">
            <a:schemeClr val="dk1"/>
          </a:fontRef>
        </p:style>
        <p:txBody>
          <a:bodyPr anchor="ctr"/>
          <a:lstStyle/>
          <a:p>
            <a:pPr algn="ctr" eaLnBrk="1" hangingPunct="1">
              <a:defRPr/>
            </a:pPr>
            <a:endParaRPr lang="en-US" dirty="0"/>
          </a:p>
        </p:txBody>
      </p:sp>
      <p:sp>
        <p:nvSpPr>
          <p:cNvPr id="63" name="Pentagon 62">
            <a:extLst>
              <a:ext uri="{FF2B5EF4-FFF2-40B4-BE49-F238E27FC236}">
                <a16:creationId xmlns:a16="http://schemas.microsoft.com/office/drawing/2014/main" id="{45F8C141-AD85-F04B-93A6-06374A8438B6}"/>
              </a:ext>
            </a:extLst>
          </p:cNvPr>
          <p:cNvSpPr/>
          <p:nvPr/>
        </p:nvSpPr>
        <p:spPr>
          <a:xfrm>
            <a:off x="200293" y="5006871"/>
            <a:ext cx="6928531" cy="387350"/>
          </a:xfrm>
          <a:prstGeom prst="homePlate">
            <a:avLst>
              <a:gd name="adj" fmla="val 0"/>
            </a:avLst>
          </a:prstGeom>
          <a:solidFill>
            <a:schemeClr val="tx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US" sz="2000" dirty="0">
                <a:latin typeface="KG Primary Penmanship 2" panose="02000506000000020003" pitchFamily="2" charset="77"/>
              </a:rPr>
              <a:t>Supporting Your Student at Home</a:t>
            </a:r>
          </a:p>
        </p:txBody>
      </p:sp>
      <p:graphicFrame>
        <p:nvGraphicFramePr>
          <p:cNvPr id="65" name="Table 64">
            <a:extLst>
              <a:ext uri="{FF2B5EF4-FFF2-40B4-BE49-F238E27FC236}">
                <a16:creationId xmlns:a16="http://schemas.microsoft.com/office/drawing/2014/main" id="{C9F26E1B-2903-1140-8AA0-EEB53B4526F9}"/>
              </a:ext>
            </a:extLst>
          </p:cNvPr>
          <p:cNvGraphicFramePr>
            <a:graphicFrameLocks noGrp="1"/>
          </p:cNvGraphicFramePr>
          <p:nvPr>
            <p:extLst>
              <p:ext uri="{D42A27DB-BD31-4B8C-83A1-F6EECF244321}">
                <p14:modId xmlns:p14="http://schemas.microsoft.com/office/powerpoint/2010/main" val="3795817755"/>
              </p:ext>
            </p:extLst>
          </p:nvPr>
        </p:nvGraphicFramePr>
        <p:xfrm>
          <a:off x="1959429" y="7096344"/>
          <a:ext cx="5047840" cy="2172911"/>
        </p:xfrm>
        <a:graphic>
          <a:graphicData uri="http://schemas.openxmlformats.org/drawingml/2006/table">
            <a:tbl>
              <a:tblPr firstRow="1" bandRow="1">
                <a:tableStyleId>{5C22544A-7EE6-4342-B048-85BDC9FD1C3A}</a:tableStyleId>
              </a:tblPr>
              <a:tblGrid>
                <a:gridCol w="1261960">
                  <a:extLst>
                    <a:ext uri="{9D8B030D-6E8A-4147-A177-3AD203B41FA5}">
                      <a16:colId xmlns:a16="http://schemas.microsoft.com/office/drawing/2014/main" val="1844060447"/>
                    </a:ext>
                  </a:extLst>
                </a:gridCol>
                <a:gridCol w="1261960">
                  <a:extLst>
                    <a:ext uri="{9D8B030D-6E8A-4147-A177-3AD203B41FA5}">
                      <a16:colId xmlns:a16="http://schemas.microsoft.com/office/drawing/2014/main" val="3388926743"/>
                    </a:ext>
                  </a:extLst>
                </a:gridCol>
                <a:gridCol w="1261960">
                  <a:extLst>
                    <a:ext uri="{9D8B030D-6E8A-4147-A177-3AD203B41FA5}">
                      <a16:colId xmlns:a16="http://schemas.microsoft.com/office/drawing/2014/main" val="818505991"/>
                    </a:ext>
                  </a:extLst>
                </a:gridCol>
                <a:gridCol w="1261960">
                  <a:extLst>
                    <a:ext uri="{9D8B030D-6E8A-4147-A177-3AD203B41FA5}">
                      <a16:colId xmlns:a16="http://schemas.microsoft.com/office/drawing/2014/main" val="4114050771"/>
                    </a:ext>
                  </a:extLst>
                </a:gridCol>
              </a:tblGrid>
              <a:tr h="392973">
                <a:tc>
                  <a:txBody>
                    <a:bodyPr/>
                    <a:lstStyle/>
                    <a:p>
                      <a:pPr algn="ctr"/>
                      <a:r>
                        <a:rPr lang="en-US" b="0" u="sng" dirty="0">
                          <a:solidFill>
                            <a:schemeClr val="tx1"/>
                          </a:solidFill>
                          <a:latin typeface="KG Primary Penmanship 2" panose="02000506000000020003" pitchFamily="2" charset="77"/>
                        </a:rPr>
                        <a:t>Reading</a:t>
                      </a:r>
                    </a:p>
                  </a:txBody>
                  <a:tcPr anchor="ctr">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noFill/>
                  </a:tcPr>
                </a:tc>
                <a:tc>
                  <a:txBody>
                    <a:bodyPr/>
                    <a:lstStyle/>
                    <a:p>
                      <a:pPr marL="0" marR="0" lvl="0" indent="0" algn="ctr" defTabSz="731520" rtl="0" eaLnBrk="1" fontAlgn="auto" latinLnBrk="0" hangingPunct="1">
                        <a:lnSpc>
                          <a:spcPct val="100000"/>
                        </a:lnSpc>
                        <a:spcBef>
                          <a:spcPts val="0"/>
                        </a:spcBef>
                        <a:spcAft>
                          <a:spcPts val="0"/>
                        </a:spcAft>
                        <a:buClrTx/>
                        <a:buSzTx/>
                        <a:buFontTx/>
                        <a:buNone/>
                        <a:tabLst/>
                        <a:defRPr/>
                      </a:pPr>
                      <a:r>
                        <a:rPr kumimoji="0" lang="en-US" sz="1440" b="0" i="0" u="sng" strike="noStrike" kern="1200" cap="none" spc="0" normalizeH="0" baseline="0" noProof="0" dirty="0">
                          <a:ln>
                            <a:noFill/>
                          </a:ln>
                          <a:solidFill>
                            <a:prstClr val="black"/>
                          </a:solidFill>
                          <a:effectLst/>
                          <a:uLnTx/>
                          <a:uFillTx/>
                          <a:latin typeface="KG Primary Penmanship 2" panose="02000506000000020003" pitchFamily="2" charset="77"/>
                          <a:ea typeface="+mn-ea"/>
                          <a:cs typeface="+mn-cs"/>
                        </a:rPr>
                        <a:t>Math</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noFill/>
                  </a:tcPr>
                </a:tc>
                <a:tc>
                  <a:txBody>
                    <a:bodyPr/>
                    <a:lstStyle/>
                    <a:p>
                      <a:pPr marL="0" marR="0" lvl="0" indent="0" algn="ctr" defTabSz="731520" rtl="0" eaLnBrk="1" fontAlgn="auto" latinLnBrk="0" hangingPunct="1">
                        <a:lnSpc>
                          <a:spcPct val="100000"/>
                        </a:lnSpc>
                        <a:spcBef>
                          <a:spcPts val="0"/>
                        </a:spcBef>
                        <a:spcAft>
                          <a:spcPts val="0"/>
                        </a:spcAft>
                        <a:buClrTx/>
                        <a:buSzTx/>
                        <a:buFontTx/>
                        <a:buNone/>
                        <a:tabLst/>
                        <a:defRPr/>
                      </a:pPr>
                      <a:r>
                        <a:rPr kumimoji="0" lang="en-US" sz="1440" b="0" i="0" u="sng" strike="noStrike" kern="1200" cap="none" spc="0" normalizeH="0" baseline="0" noProof="0" dirty="0">
                          <a:ln>
                            <a:noFill/>
                          </a:ln>
                          <a:solidFill>
                            <a:prstClr val="black"/>
                          </a:solidFill>
                          <a:effectLst/>
                          <a:uLnTx/>
                          <a:uFillTx/>
                          <a:latin typeface="KG Primary Penmanship 2" panose="02000506000000020003" pitchFamily="2" charset="77"/>
                          <a:ea typeface="+mn-ea"/>
                          <a:cs typeface="+mn-cs"/>
                        </a:rPr>
                        <a:t>Science</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noFill/>
                  </a:tcPr>
                </a:tc>
                <a:tc>
                  <a:txBody>
                    <a:bodyPr/>
                    <a:lstStyle/>
                    <a:p>
                      <a:pPr marL="0" marR="0" lvl="0" indent="0" algn="ctr" defTabSz="731520" rtl="0" eaLnBrk="1" fontAlgn="auto" latinLnBrk="0" hangingPunct="1">
                        <a:lnSpc>
                          <a:spcPct val="100000"/>
                        </a:lnSpc>
                        <a:spcBef>
                          <a:spcPts val="0"/>
                        </a:spcBef>
                        <a:spcAft>
                          <a:spcPts val="0"/>
                        </a:spcAft>
                        <a:buClrTx/>
                        <a:buSzTx/>
                        <a:buFontTx/>
                        <a:buNone/>
                        <a:tabLst/>
                        <a:defRPr/>
                      </a:pPr>
                      <a:r>
                        <a:rPr kumimoji="0" lang="en-US" sz="1440" b="0" i="0" u="sng" strike="noStrike" kern="1200" cap="none" spc="0" normalizeH="0" baseline="0" noProof="0" dirty="0">
                          <a:ln>
                            <a:noFill/>
                          </a:ln>
                          <a:solidFill>
                            <a:prstClr val="black"/>
                          </a:solidFill>
                          <a:effectLst/>
                          <a:uLnTx/>
                          <a:uFillTx/>
                          <a:latin typeface="KG Primary Penmanship 2" panose="02000506000000020003" pitchFamily="2" charset="77"/>
                          <a:ea typeface="+mn-ea"/>
                          <a:cs typeface="+mn-cs"/>
                        </a:rPr>
                        <a:t>Social Studies</a:t>
                      </a:r>
                    </a:p>
                  </a:txBody>
                  <a:tcPr anchor="ctr">
                    <a:lnL w="28575"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32637261"/>
                  </a:ext>
                </a:extLst>
              </a:tr>
              <a:tr h="1779938">
                <a:tc>
                  <a:txBody>
                    <a:bodyPr/>
                    <a:lstStyle/>
                    <a:p>
                      <a:pPr algn="ctr"/>
                      <a:endParaRPr lang="en-US" b="0" dirty="0">
                        <a:solidFill>
                          <a:schemeClr val="tx1"/>
                        </a:solidFill>
                        <a:latin typeface="KG Primary Penmanship 2" panose="02000506000000020003" pitchFamily="2" charset="77"/>
                      </a:endParaRPr>
                    </a:p>
                    <a:p>
                      <a:pPr algn="ctr"/>
                      <a:endParaRPr lang="en-US" b="0" dirty="0">
                        <a:solidFill>
                          <a:schemeClr val="tx1"/>
                        </a:solidFill>
                        <a:latin typeface="KG Primary Penmanship 2" panose="02000506000000020003" pitchFamily="2" charset="77"/>
                      </a:endParaRPr>
                    </a:p>
                    <a:p>
                      <a:pPr algn="ctr"/>
                      <a:endParaRPr lang="en-US" b="0" dirty="0">
                        <a:solidFill>
                          <a:schemeClr val="tx1"/>
                        </a:solidFill>
                        <a:latin typeface="KG Primary Penmanship 2" panose="02000506000000020003" pitchFamily="2" charset="77"/>
                      </a:endParaRPr>
                    </a:p>
                    <a:p>
                      <a:pPr algn="ctr"/>
                      <a:endParaRPr lang="en-US" b="0" dirty="0">
                        <a:solidFill>
                          <a:schemeClr val="tx1"/>
                        </a:solidFill>
                        <a:latin typeface="KG Primary Penmanship 2" panose="02000506000000020003" pitchFamily="2" charset="77"/>
                      </a:endParaRPr>
                    </a:p>
                    <a:p>
                      <a:pPr algn="ctr"/>
                      <a:endParaRPr lang="en-US" b="0" dirty="0">
                        <a:solidFill>
                          <a:schemeClr val="tx1"/>
                        </a:solidFill>
                        <a:latin typeface="KG Primary Penmanship 2" panose="02000506000000020003" pitchFamily="2" charset="77"/>
                      </a:endParaRPr>
                    </a:p>
                    <a:p>
                      <a:pPr algn="ctr"/>
                      <a:endParaRPr lang="en-US" b="0" dirty="0">
                        <a:solidFill>
                          <a:schemeClr val="tx1"/>
                        </a:solidFill>
                        <a:latin typeface="KG Primary Penmanship 2" panose="02000506000000020003" pitchFamily="2" charset="77"/>
                      </a:endParaRPr>
                    </a:p>
                  </a:txBody>
                  <a:tcPr anchor="ct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noFill/>
                  </a:tcPr>
                </a:tc>
                <a:tc>
                  <a:txBody>
                    <a:bodyPr/>
                    <a:lstStyle/>
                    <a:p>
                      <a:pPr marL="0" marR="0" lvl="0" indent="0" algn="ctr" defTabSz="731520" rtl="0" eaLnBrk="1" fontAlgn="auto" latinLnBrk="0" hangingPunct="1">
                        <a:lnSpc>
                          <a:spcPct val="100000"/>
                        </a:lnSpc>
                        <a:spcBef>
                          <a:spcPts val="0"/>
                        </a:spcBef>
                        <a:spcAft>
                          <a:spcPts val="0"/>
                        </a:spcAft>
                        <a:buClrTx/>
                        <a:buSzTx/>
                        <a:buFontTx/>
                        <a:buNone/>
                        <a:tabLst/>
                        <a:defRPr/>
                      </a:pPr>
                      <a:endParaRPr kumimoji="0" lang="en-US" sz="1440" b="0" i="0" u="none" strike="noStrike" kern="1200" cap="none" spc="0" normalizeH="0" baseline="0" noProof="0" dirty="0">
                        <a:ln>
                          <a:noFill/>
                        </a:ln>
                        <a:solidFill>
                          <a:prstClr val="black"/>
                        </a:solidFill>
                        <a:effectLst/>
                        <a:uLnTx/>
                        <a:uFillTx/>
                        <a:latin typeface="KG Primary Penmanship 2" panose="02000506000000020003" pitchFamily="2" charset="77"/>
                        <a:ea typeface="+mn-ea"/>
                        <a:cs typeface="+mn-cs"/>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noFill/>
                  </a:tcPr>
                </a:tc>
                <a:tc>
                  <a:txBody>
                    <a:bodyPr/>
                    <a:lstStyle/>
                    <a:p>
                      <a:pPr marL="0" marR="0" lvl="0" indent="0" algn="ctr" defTabSz="731520" rtl="0" eaLnBrk="1" fontAlgn="auto" latinLnBrk="0" hangingPunct="1">
                        <a:lnSpc>
                          <a:spcPct val="100000"/>
                        </a:lnSpc>
                        <a:spcBef>
                          <a:spcPts val="0"/>
                        </a:spcBef>
                        <a:spcAft>
                          <a:spcPts val="0"/>
                        </a:spcAft>
                        <a:buClrTx/>
                        <a:buSzTx/>
                        <a:buFontTx/>
                        <a:buNone/>
                        <a:tabLst/>
                        <a:defRPr/>
                      </a:pPr>
                      <a:endParaRPr kumimoji="0" lang="en-US" sz="1440" b="0" i="0" u="none" strike="noStrike" kern="1200" cap="none" spc="0" normalizeH="0" baseline="0" noProof="0" dirty="0">
                        <a:ln>
                          <a:noFill/>
                        </a:ln>
                        <a:solidFill>
                          <a:prstClr val="black"/>
                        </a:solidFill>
                        <a:effectLst/>
                        <a:uLnTx/>
                        <a:uFillTx/>
                        <a:latin typeface="KG Primary Penmanship 2" panose="02000506000000020003" pitchFamily="2" charset="77"/>
                        <a:ea typeface="+mn-ea"/>
                        <a:cs typeface="+mn-cs"/>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noFill/>
                  </a:tcPr>
                </a:tc>
                <a:tc>
                  <a:txBody>
                    <a:bodyPr/>
                    <a:lstStyle/>
                    <a:p>
                      <a:pPr marL="0" marR="0" lvl="0" indent="0" algn="ctr" defTabSz="731520" rtl="0" eaLnBrk="1" fontAlgn="auto" latinLnBrk="0" hangingPunct="1">
                        <a:lnSpc>
                          <a:spcPct val="100000"/>
                        </a:lnSpc>
                        <a:spcBef>
                          <a:spcPts val="0"/>
                        </a:spcBef>
                        <a:spcAft>
                          <a:spcPts val="0"/>
                        </a:spcAft>
                        <a:buClrTx/>
                        <a:buSzTx/>
                        <a:buFontTx/>
                        <a:buNone/>
                        <a:tabLst/>
                        <a:defRPr/>
                      </a:pPr>
                      <a:endParaRPr kumimoji="0" lang="en-US" sz="1440" b="0" i="0" u="none" strike="noStrike" kern="1200" cap="none" spc="0" normalizeH="0" baseline="0" noProof="0" dirty="0">
                        <a:ln>
                          <a:noFill/>
                        </a:ln>
                        <a:solidFill>
                          <a:prstClr val="black"/>
                        </a:solidFill>
                        <a:effectLst/>
                        <a:uLnTx/>
                        <a:uFillTx/>
                        <a:latin typeface="KG Primary Penmanship 2" panose="02000506000000020003" pitchFamily="2" charset="77"/>
                        <a:ea typeface="+mn-ea"/>
                        <a:cs typeface="+mn-cs"/>
                      </a:endParaRPr>
                    </a:p>
                  </a:txBody>
                  <a:tcPr anchor="ct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381208140"/>
                  </a:ext>
                </a:extLst>
              </a:tr>
            </a:tbl>
          </a:graphicData>
        </a:graphic>
      </p:graphicFrame>
      <p:sp>
        <p:nvSpPr>
          <p:cNvPr id="67" name="Rounded Rectangle 66">
            <a:extLst>
              <a:ext uri="{FF2B5EF4-FFF2-40B4-BE49-F238E27FC236}">
                <a16:creationId xmlns:a16="http://schemas.microsoft.com/office/drawing/2014/main" id="{27DB1CE5-FE7A-7C44-AC1B-C262319AF9A4}"/>
              </a:ext>
            </a:extLst>
          </p:cNvPr>
          <p:cNvSpPr/>
          <p:nvPr/>
        </p:nvSpPr>
        <p:spPr>
          <a:xfrm>
            <a:off x="1828800" y="6458339"/>
            <a:ext cx="5300024" cy="2955843"/>
          </a:xfrm>
          <a:prstGeom prst="roundRect">
            <a:avLst>
              <a:gd name="adj" fmla="val 6662"/>
            </a:avLst>
          </a:prstGeom>
          <a:noFill/>
          <a:ln w="38100"/>
        </p:spPr>
        <p:style>
          <a:lnRef idx="2">
            <a:schemeClr val="dk1"/>
          </a:lnRef>
          <a:fillRef idx="1">
            <a:schemeClr val="lt1"/>
          </a:fillRef>
          <a:effectRef idx="0">
            <a:schemeClr val="dk1"/>
          </a:effectRef>
          <a:fontRef idx="minor">
            <a:schemeClr val="dk1"/>
          </a:fontRef>
        </p:style>
        <p:txBody>
          <a:bodyPr anchor="ctr"/>
          <a:lstStyle/>
          <a:p>
            <a:pPr algn="ctr" eaLnBrk="1" hangingPunct="1">
              <a:defRPr/>
            </a:pPr>
            <a:endParaRPr lang="en-US" dirty="0"/>
          </a:p>
        </p:txBody>
      </p:sp>
      <p:sp>
        <p:nvSpPr>
          <p:cNvPr id="68" name="Pentagon 67">
            <a:extLst>
              <a:ext uri="{FF2B5EF4-FFF2-40B4-BE49-F238E27FC236}">
                <a16:creationId xmlns:a16="http://schemas.microsoft.com/office/drawing/2014/main" id="{7FB42E52-A521-EA41-BB13-11A0D6680BCF}"/>
              </a:ext>
            </a:extLst>
          </p:cNvPr>
          <p:cNvSpPr/>
          <p:nvPr/>
        </p:nvSpPr>
        <p:spPr>
          <a:xfrm>
            <a:off x="1828799" y="6660017"/>
            <a:ext cx="5289859" cy="387350"/>
          </a:xfrm>
          <a:prstGeom prst="homePlate">
            <a:avLst>
              <a:gd name="adj" fmla="val 0"/>
            </a:avLst>
          </a:prstGeom>
          <a:solidFill>
            <a:schemeClr val="tx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US" sz="2000" dirty="0">
                <a:latin typeface="KG Primary Penmanship 2" panose="02000506000000020003" pitchFamily="2" charset="77"/>
              </a:rPr>
              <a:t>What We’re Learning This Week</a:t>
            </a:r>
          </a:p>
        </p:txBody>
      </p:sp>
      <p:sp>
        <p:nvSpPr>
          <p:cNvPr id="25" name="Rounded Rectangle 24">
            <a:extLst>
              <a:ext uri="{FF2B5EF4-FFF2-40B4-BE49-F238E27FC236}">
                <a16:creationId xmlns:a16="http://schemas.microsoft.com/office/drawing/2014/main" id="{528E6B09-7EAE-BB4E-8C8B-3AE17193CAF7}"/>
              </a:ext>
            </a:extLst>
          </p:cNvPr>
          <p:cNvSpPr/>
          <p:nvPr/>
        </p:nvSpPr>
        <p:spPr>
          <a:xfrm>
            <a:off x="200292" y="2412769"/>
            <a:ext cx="3327115" cy="2238836"/>
          </a:xfrm>
          <a:prstGeom prst="roundRect">
            <a:avLst>
              <a:gd name="adj" fmla="val 6993"/>
            </a:avLst>
          </a:prstGeom>
          <a:noFill/>
          <a:ln w="38100"/>
        </p:spPr>
        <p:style>
          <a:lnRef idx="2">
            <a:schemeClr val="dk1"/>
          </a:lnRef>
          <a:fillRef idx="1">
            <a:schemeClr val="lt1"/>
          </a:fillRef>
          <a:effectRef idx="0">
            <a:schemeClr val="dk1"/>
          </a:effectRef>
          <a:fontRef idx="minor">
            <a:schemeClr val="dk1"/>
          </a:fontRef>
        </p:style>
        <p:txBody>
          <a:bodyPr anchor="ctr"/>
          <a:lstStyle/>
          <a:p>
            <a:pPr algn="ctr" eaLnBrk="1" hangingPunct="1">
              <a:defRPr/>
            </a:pPr>
            <a:endParaRPr lang="en-US" dirty="0"/>
          </a:p>
        </p:txBody>
      </p:sp>
    </p:spTree>
    <p:extLst>
      <p:ext uri="{BB962C8B-B14F-4D97-AF65-F5344CB8AC3E}">
        <p14:creationId xmlns:p14="http://schemas.microsoft.com/office/powerpoint/2010/main" val="2638258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7" name="Rounded Rectangle 66">
            <a:extLst>
              <a:ext uri="{FF2B5EF4-FFF2-40B4-BE49-F238E27FC236}">
                <a16:creationId xmlns:a16="http://schemas.microsoft.com/office/drawing/2014/main" id="{27DB1CE5-FE7A-7C44-AC1B-C262319AF9A4}"/>
              </a:ext>
            </a:extLst>
          </p:cNvPr>
          <p:cNvSpPr/>
          <p:nvPr/>
        </p:nvSpPr>
        <p:spPr>
          <a:xfrm>
            <a:off x="999442" y="6746412"/>
            <a:ext cx="6129381" cy="2667770"/>
          </a:xfrm>
          <a:prstGeom prst="roundRect">
            <a:avLst>
              <a:gd name="adj" fmla="val 6662"/>
            </a:avLst>
          </a:prstGeom>
          <a:solidFill>
            <a:schemeClr val="bg1"/>
          </a:solidFill>
          <a:ln w="38100"/>
        </p:spPr>
        <p:style>
          <a:lnRef idx="2">
            <a:schemeClr val="dk1"/>
          </a:lnRef>
          <a:fillRef idx="1">
            <a:schemeClr val="lt1"/>
          </a:fillRef>
          <a:effectRef idx="0">
            <a:schemeClr val="dk1"/>
          </a:effectRef>
          <a:fontRef idx="minor">
            <a:schemeClr val="dk1"/>
          </a:fontRef>
        </p:style>
        <p:txBody>
          <a:bodyPr anchor="ctr"/>
          <a:lstStyle/>
          <a:p>
            <a:pPr algn="ctr" eaLnBrk="1" hangingPunct="1">
              <a:defRPr/>
            </a:pPr>
            <a:endParaRPr lang="en-US" dirty="0"/>
          </a:p>
        </p:txBody>
      </p:sp>
      <p:sp>
        <p:nvSpPr>
          <p:cNvPr id="2" name="Rectangle 1">
            <a:extLst>
              <a:ext uri="{FF2B5EF4-FFF2-40B4-BE49-F238E27FC236}">
                <a16:creationId xmlns:a16="http://schemas.microsoft.com/office/drawing/2014/main" id="{635DFB6B-5DD3-3E48-A3E8-6F42BE6900CE}"/>
              </a:ext>
            </a:extLst>
          </p:cNvPr>
          <p:cNvSpPr/>
          <p:nvPr/>
        </p:nvSpPr>
        <p:spPr>
          <a:xfrm>
            <a:off x="69422" y="43794"/>
            <a:ext cx="7193280" cy="9513761"/>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637CF0A0-D13C-A949-A9D0-2EDB95A78DA9}"/>
              </a:ext>
            </a:extLst>
          </p:cNvPr>
          <p:cNvSpPr/>
          <p:nvPr/>
        </p:nvSpPr>
        <p:spPr>
          <a:xfrm>
            <a:off x="106395" y="1544273"/>
            <a:ext cx="7132320" cy="296266"/>
          </a:xfrm>
          <a:prstGeom prst="rect">
            <a:avLst/>
          </a:prstGeom>
          <a:solidFill>
            <a:schemeClr val="tx1"/>
          </a:solidFill>
          <a:ln w="57150">
            <a:solidFill>
              <a:schemeClr val="tx1"/>
            </a:solidFill>
          </a:ln>
        </p:spPr>
        <p:style>
          <a:lnRef idx="2">
            <a:schemeClr val="dk1"/>
          </a:lnRef>
          <a:fillRef idx="1">
            <a:schemeClr val="lt1"/>
          </a:fillRef>
          <a:effectRef idx="0">
            <a:schemeClr val="dk1"/>
          </a:effectRef>
          <a:fontRef idx="minor">
            <a:schemeClr val="dk1"/>
          </a:fontRef>
        </p:style>
        <p:txBody>
          <a:bodyPr anchor="ctr"/>
          <a:lstStyle/>
          <a:p>
            <a:pPr algn="ctr">
              <a:spcBef>
                <a:spcPct val="0"/>
              </a:spcBef>
            </a:pPr>
            <a:r>
              <a:rPr lang="en-US" altLang="en-US" sz="2000" dirty="0">
                <a:solidFill>
                  <a:schemeClr val="bg1"/>
                </a:solidFill>
                <a:latin typeface="KG Primary Penmanship 2" panose="02000506000000020003" pitchFamily="2" charset="77"/>
              </a:rPr>
              <a:t>The Week of xxxxxxxxxxxxxx</a:t>
            </a:r>
          </a:p>
        </p:txBody>
      </p:sp>
      <p:sp>
        <p:nvSpPr>
          <p:cNvPr id="16" name="TextBox 1">
            <a:extLst>
              <a:ext uri="{FF2B5EF4-FFF2-40B4-BE49-F238E27FC236}">
                <a16:creationId xmlns:a16="http://schemas.microsoft.com/office/drawing/2014/main" id="{8895DECD-F358-5248-87A6-76D9AB8E9E39}"/>
              </a:ext>
            </a:extLst>
          </p:cNvPr>
          <p:cNvSpPr txBox="1">
            <a:spLocks noChangeArrowheads="1"/>
          </p:cNvSpPr>
          <p:nvPr/>
        </p:nvSpPr>
        <p:spPr bwMode="auto">
          <a:xfrm>
            <a:off x="124867" y="139085"/>
            <a:ext cx="3977569" cy="135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lnSpc>
                <a:spcPts val="4760"/>
              </a:lnSpc>
              <a:spcBef>
                <a:spcPct val="0"/>
              </a:spcBef>
              <a:buFontTx/>
              <a:buNone/>
            </a:pPr>
            <a:r>
              <a:rPr lang="en-US" altLang="en-US" sz="4800" b="1" dirty="0">
                <a:latin typeface="KG Primary Penmanship 2" panose="02000506000000020003" pitchFamily="2" charset="77"/>
              </a:rPr>
              <a:t>Our </a:t>
            </a:r>
            <a:r>
              <a:rPr lang="en-US" altLang="en-US" sz="4800" b="1" dirty="0">
                <a:latin typeface="Avenir Book" panose="02000503020000020003" pitchFamily="2" charset="0"/>
              </a:rPr>
              <a:t>__</a:t>
            </a:r>
            <a:r>
              <a:rPr lang="en-US" altLang="en-US" sz="4800" b="1" dirty="0">
                <a:latin typeface="KG Primary Penmanship 2" panose="02000506000000020003" pitchFamily="2" charset="77"/>
              </a:rPr>
              <a:t> Grade</a:t>
            </a:r>
          </a:p>
          <a:p>
            <a:pPr algn="ctr" eaLnBrk="1" hangingPunct="1">
              <a:lnSpc>
                <a:spcPts val="4760"/>
              </a:lnSpc>
              <a:spcBef>
                <a:spcPct val="0"/>
              </a:spcBef>
              <a:buFontTx/>
              <a:buNone/>
            </a:pPr>
            <a:r>
              <a:rPr lang="en-US" altLang="en-US" sz="4800" b="1" dirty="0">
                <a:latin typeface="KG Primary Penmanship 2" panose="02000506000000020003" pitchFamily="2" charset="77"/>
              </a:rPr>
              <a:t>Classroom News</a:t>
            </a:r>
          </a:p>
        </p:txBody>
      </p:sp>
      <p:sp>
        <p:nvSpPr>
          <p:cNvPr id="18" name="TextBox 3">
            <a:extLst>
              <a:ext uri="{FF2B5EF4-FFF2-40B4-BE49-F238E27FC236}">
                <a16:creationId xmlns:a16="http://schemas.microsoft.com/office/drawing/2014/main" id="{4A6F971E-1617-E443-B4D7-2CAB6E69C04D}"/>
              </a:ext>
            </a:extLst>
          </p:cNvPr>
          <p:cNvSpPr txBox="1">
            <a:spLocks noChangeArrowheads="1"/>
          </p:cNvSpPr>
          <p:nvPr/>
        </p:nvSpPr>
        <p:spPr bwMode="auto">
          <a:xfrm>
            <a:off x="1942" y="1839155"/>
            <a:ext cx="7315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400" dirty="0">
                <a:solidFill>
                  <a:srgbClr val="000000"/>
                </a:solidFill>
                <a:latin typeface="KG Primary Penmanship 2" panose="02000506000000020003" pitchFamily="2" charset="77"/>
              </a:rPr>
              <a:t>Email: {teacher’s email address}</a:t>
            </a:r>
          </a:p>
          <a:p>
            <a:pPr algn="ctr" eaLnBrk="1" hangingPunct="1">
              <a:spcBef>
                <a:spcPct val="0"/>
              </a:spcBef>
              <a:buFontTx/>
              <a:buNone/>
            </a:pPr>
            <a:r>
              <a:rPr lang="en-US" altLang="en-US" sz="1400" dirty="0">
                <a:solidFill>
                  <a:srgbClr val="000000"/>
                </a:solidFill>
                <a:latin typeface="KG Primary Penmanship 2" panose="02000506000000020003" pitchFamily="2" charset="77"/>
              </a:rPr>
              <a:t>Twitter: @twitteraccount		Website: classwebsite.com</a:t>
            </a:r>
          </a:p>
        </p:txBody>
      </p:sp>
      <p:sp>
        <p:nvSpPr>
          <p:cNvPr id="62" name="Rounded Rectangle 61">
            <a:extLst>
              <a:ext uri="{FF2B5EF4-FFF2-40B4-BE49-F238E27FC236}">
                <a16:creationId xmlns:a16="http://schemas.microsoft.com/office/drawing/2014/main" id="{A427C07E-575B-B948-8802-88A5ADD8DC09}"/>
              </a:ext>
            </a:extLst>
          </p:cNvPr>
          <p:cNvSpPr/>
          <p:nvPr/>
        </p:nvSpPr>
        <p:spPr>
          <a:xfrm>
            <a:off x="999444" y="4807113"/>
            <a:ext cx="6129379" cy="1784495"/>
          </a:xfrm>
          <a:prstGeom prst="roundRect">
            <a:avLst>
              <a:gd name="adj" fmla="val 6662"/>
            </a:avLst>
          </a:prstGeom>
          <a:solidFill>
            <a:schemeClr val="bg1"/>
          </a:solidFill>
          <a:ln w="38100"/>
        </p:spPr>
        <p:style>
          <a:lnRef idx="2">
            <a:schemeClr val="dk1"/>
          </a:lnRef>
          <a:fillRef idx="1">
            <a:schemeClr val="lt1"/>
          </a:fillRef>
          <a:effectRef idx="0">
            <a:schemeClr val="dk1"/>
          </a:effectRef>
          <a:fontRef idx="minor">
            <a:schemeClr val="dk1"/>
          </a:fontRef>
        </p:style>
        <p:txBody>
          <a:bodyPr anchor="ctr"/>
          <a:lstStyle/>
          <a:p>
            <a:pPr algn="ctr" eaLnBrk="1" hangingPunct="1">
              <a:defRPr/>
            </a:pPr>
            <a:endParaRPr lang="en-US" dirty="0"/>
          </a:p>
        </p:txBody>
      </p:sp>
      <p:sp>
        <p:nvSpPr>
          <p:cNvPr id="63" name="Pentagon 62">
            <a:extLst>
              <a:ext uri="{FF2B5EF4-FFF2-40B4-BE49-F238E27FC236}">
                <a16:creationId xmlns:a16="http://schemas.microsoft.com/office/drawing/2014/main" id="{45F8C141-AD85-F04B-93A6-06374A8438B6}"/>
              </a:ext>
            </a:extLst>
          </p:cNvPr>
          <p:cNvSpPr/>
          <p:nvPr/>
        </p:nvSpPr>
        <p:spPr>
          <a:xfrm>
            <a:off x="999444" y="5006871"/>
            <a:ext cx="6129380" cy="387350"/>
          </a:xfrm>
          <a:prstGeom prst="homePlate">
            <a:avLst>
              <a:gd name="adj" fmla="val 0"/>
            </a:avLst>
          </a:prstGeom>
          <a:solidFill>
            <a:schemeClr val="tx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US" sz="2000" dirty="0">
                <a:latin typeface="KG Primary Penmanship 2" panose="02000506000000020003" pitchFamily="2" charset="77"/>
              </a:rPr>
              <a:t>Supporting Your Student at Home</a:t>
            </a:r>
          </a:p>
        </p:txBody>
      </p:sp>
      <p:graphicFrame>
        <p:nvGraphicFramePr>
          <p:cNvPr id="65" name="Table 64">
            <a:extLst>
              <a:ext uri="{FF2B5EF4-FFF2-40B4-BE49-F238E27FC236}">
                <a16:creationId xmlns:a16="http://schemas.microsoft.com/office/drawing/2014/main" id="{C9F26E1B-2903-1140-8AA0-EEB53B4526F9}"/>
              </a:ext>
            </a:extLst>
          </p:cNvPr>
          <p:cNvGraphicFramePr>
            <a:graphicFrameLocks noGrp="1"/>
          </p:cNvGraphicFramePr>
          <p:nvPr/>
        </p:nvGraphicFramePr>
        <p:xfrm>
          <a:off x="1115878" y="7422239"/>
          <a:ext cx="5891392" cy="1847016"/>
        </p:xfrm>
        <a:graphic>
          <a:graphicData uri="http://schemas.openxmlformats.org/drawingml/2006/table">
            <a:tbl>
              <a:tblPr firstRow="1" bandRow="1">
                <a:tableStyleId>{5C22544A-7EE6-4342-B048-85BDC9FD1C3A}</a:tableStyleId>
              </a:tblPr>
              <a:tblGrid>
                <a:gridCol w="1472848">
                  <a:extLst>
                    <a:ext uri="{9D8B030D-6E8A-4147-A177-3AD203B41FA5}">
                      <a16:colId xmlns:a16="http://schemas.microsoft.com/office/drawing/2014/main" val="1844060447"/>
                    </a:ext>
                  </a:extLst>
                </a:gridCol>
                <a:gridCol w="1472848">
                  <a:extLst>
                    <a:ext uri="{9D8B030D-6E8A-4147-A177-3AD203B41FA5}">
                      <a16:colId xmlns:a16="http://schemas.microsoft.com/office/drawing/2014/main" val="3388926743"/>
                    </a:ext>
                  </a:extLst>
                </a:gridCol>
                <a:gridCol w="1472848">
                  <a:extLst>
                    <a:ext uri="{9D8B030D-6E8A-4147-A177-3AD203B41FA5}">
                      <a16:colId xmlns:a16="http://schemas.microsoft.com/office/drawing/2014/main" val="818505991"/>
                    </a:ext>
                  </a:extLst>
                </a:gridCol>
                <a:gridCol w="1472848">
                  <a:extLst>
                    <a:ext uri="{9D8B030D-6E8A-4147-A177-3AD203B41FA5}">
                      <a16:colId xmlns:a16="http://schemas.microsoft.com/office/drawing/2014/main" val="4114050771"/>
                    </a:ext>
                  </a:extLst>
                </a:gridCol>
              </a:tblGrid>
              <a:tr h="334035">
                <a:tc>
                  <a:txBody>
                    <a:bodyPr/>
                    <a:lstStyle/>
                    <a:p>
                      <a:pPr algn="ctr"/>
                      <a:r>
                        <a:rPr lang="en-US" b="0" u="sng" dirty="0">
                          <a:solidFill>
                            <a:schemeClr val="tx1"/>
                          </a:solidFill>
                          <a:latin typeface="KG Primary Penmanship 2" panose="02000506000000020003" pitchFamily="2" charset="77"/>
                        </a:rPr>
                        <a:t>Reading</a:t>
                      </a:r>
                    </a:p>
                  </a:txBody>
                  <a:tcPr anchor="ctr">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noFill/>
                  </a:tcPr>
                </a:tc>
                <a:tc>
                  <a:txBody>
                    <a:bodyPr/>
                    <a:lstStyle/>
                    <a:p>
                      <a:pPr marL="0" marR="0" lvl="0" indent="0" algn="ctr" defTabSz="731520" rtl="0" eaLnBrk="1" fontAlgn="auto" latinLnBrk="0" hangingPunct="1">
                        <a:lnSpc>
                          <a:spcPct val="100000"/>
                        </a:lnSpc>
                        <a:spcBef>
                          <a:spcPts val="0"/>
                        </a:spcBef>
                        <a:spcAft>
                          <a:spcPts val="0"/>
                        </a:spcAft>
                        <a:buClrTx/>
                        <a:buSzTx/>
                        <a:buFontTx/>
                        <a:buNone/>
                        <a:tabLst/>
                        <a:defRPr/>
                      </a:pPr>
                      <a:r>
                        <a:rPr kumimoji="0" lang="en-US" sz="1440" b="0" i="0" u="sng" strike="noStrike" kern="1200" cap="none" spc="0" normalizeH="0" baseline="0" noProof="0" dirty="0">
                          <a:ln>
                            <a:noFill/>
                          </a:ln>
                          <a:solidFill>
                            <a:prstClr val="black"/>
                          </a:solidFill>
                          <a:effectLst/>
                          <a:uLnTx/>
                          <a:uFillTx/>
                          <a:latin typeface="KG Primary Penmanship 2" panose="02000506000000020003" pitchFamily="2" charset="77"/>
                          <a:ea typeface="+mn-ea"/>
                          <a:cs typeface="+mn-cs"/>
                        </a:rPr>
                        <a:t>Math</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noFill/>
                  </a:tcPr>
                </a:tc>
                <a:tc>
                  <a:txBody>
                    <a:bodyPr/>
                    <a:lstStyle/>
                    <a:p>
                      <a:pPr marL="0" marR="0" lvl="0" indent="0" algn="ctr" defTabSz="731520" rtl="0" eaLnBrk="1" fontAlgn="auto" latinLnBrk="0" hangingPunct="1">
                        <a:lnSpc>
                          <a:spcPct val="100000"/>
                        </a:lnSpc>
                        <a:spcBef>
                          <a:spcPts val="0"/>
                        </a:spcBef>
                        <a:spcAft>
                          <a:spcPts val="0"/>
                        </a:spcAft>
                        <a:buClrTx/>
                        <a:buSzTx/>
                        <a:buFontTx/>
                        <a:buNone/>
                        <a:tabLst/>
                        <a:defRPr/>
                      </a:pPr>
                      <a:r>
                        <a:rPr kumimoji="0" lang="en-US" sz="1440" b="0" i="0" u="sng" strike="noStrike" kern="1200" cap="none" spc="0" normalizeH="0" baseline="0" noProof="0" dirty="0">
                          <a:ln>
                            <a:noFill/>
                          </a:ln>
                          <a:solidFill>
                            <a:prstClr val="black"/>
                          </a:solidFill>
                          <a:effectLst/>
                          <a:uLnTx/>
                          <a:uFillTx/>
                          <a:latin typeface="KG Primary Penmanship 2" panose="02000506000000020003" pitchFamily="2" charset="77"/>
                          <a:ea typeface="+mn-ea"/>
                          <a:cs typeface="+mn-cs"/>
                        </a:rPr>
                        <a:t>Science</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noFill/>
                  </a:tcPr>
                </a:tc>
                <a:tc>
                  <a:txBody>
                    <a:bodyPr/>
                    <a:lstStyle/>
                    <a:p>
                      <a:pPr marL="0" marR="0" lvl="0" indent="0" algn="ctr" defTabSz="731520" rtl="0" eaLnBrk="1" fontAlgn="auto" latinLnBrk="0" hangingPunct="1">
                        <a:lnSpc>
                          <a:spcPct val="100000"/>
                        </a:lnSpc>
                        <a:spcBef>
                          <a:spcPts val="0"/>
                        </a:spcBef>
                        <a:spcAft>
                          <a:spcPts val="0"/>
                        </a:spcAft>
                        <a:buClrTx/>
                        <a:buSzTx/>
                        <a:buFontTx/>
                        <a:buNone/>
                        <a:tabLst/>
                        <a:defRPr/>
                      </a:pPr>
                      <a:r>
                        <a:rPr kumimoji="0" lang="en-US" sz="1440" b="0" i="0" u="sng" strike="noStrike" kern="1200" cap="none" spc="0" normalizeH="0" baseline="0" noProof="0" dirty="0">
                          <a:ln>
                            <a:noFill/>
                          </a:ln>
                          <a:solidFill>
                            <a:prstClr val="black"/>
                          </a:solidFill>
                          <a:effectLst/>
                          <a:uLnTx/>
                          <a:uFillTx/>
                          <a:latin typeface="KG Primary Penmanship 2" panose="02000506000000020003" pitchFamily="2" charset="77"/>
                          <a:ea typeface="+mn-ea"/>
                          <a:cs typeface="+mn-cs"/>
                        </a:rPr>
                        <a:t>Social Studies</a:t>
                      </a:r>
                    </a:p>
                  </a:txBody>
                  <a:tcPr anchor="ctr">
                    <a:lnL w="28575"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32637261"/>
                  </a:ext>
                </a:extLst>
              </a:tr>
              <a:tr h="1512981">
                <a:tc>
                  <a:txBody>
                    <a:bodyPr/>
                    <a:lstStyle/>
                    <a:p>
                      <a:pPr algn="ctr"/>
                      <a:endParaRPr lang="en-US" b="0" dirty="0">
                        <a:solidFill>
                          <a:schemeClr val="tx1"/>
                        </a:solidFill>
                        <a:latin typeface="KG Primary Penmanship 2" panose="02000506000000020003" pitchFamily="2" charset="77"/>
                      </a:endParaRPr>
                    </a:p>
                    <a:p>
                      <a:pPr algn="ctr"/>
                      <a:endParaRPr lang="en-US" b="0" dirty="0">
                        <a:solidFill>
                          <a:schemeClr val="tx1"/>
                        </a:solidFill>
                        <a:latin typeface="KG Primary Penmanship 2" panose="02000506000000020003" pitchFamily="2" charset="77"/>
                      </a:endParaRPr>
                    </a:p>
                    <a:p>
                      <a:pPr algn="ctr"/>
                      <a:endParaRPr lang="en-US" b="0" dirty="0">
                        <a:solidFill>
                          <a:schemeClr val="tx1"/>
                        </a:solidFill>
                        <a:latin typeface="KG Primary Penmanship 2" panose="02000506000000020003" pitchFamily="2" charset="77"/>
                      </a:endParaRPr>
                    </a:p>
                    <a:p>
                      <a:pPr algn="ctr"/>
                      <a:endParaRPr lang="en-US" b="0" dirty="0">
                        <a:solidFill>
                          <a:schemeClr val="tx1"/>
                        </a:solidFill>
                        <a:latin typeface="KG Primary Penmanship 2" panose="02000506000000020003" pitchFamily="2" charset="77"/>
                      </a:endParaRPr>
                    </a:p>
                    <a:p>
                      <a:pPr algn="ctr"/>
                      <a:endParaRPr lang="en-US" b="0" dirty="0">
                        <a:solidFill>
                          <a:schemeClr val="tx1"/>
                        </a:solidFill>
                        <a:latin typeface="KG Primary Penmanship 2" panose="02000506000000020003" pitchFamily="2" charset="77"/>
                      </a:endParaRPr>
                    </a:p>
                    <a:p>
                      <a:pPr algn="ctr"/>
                      <a:endParaRPr lang="en-US" b="0" dirty="0">
                        <a:solidFill>
                          <a:schemeClr val="tx1"/>
                        </a:solidFill>
                        <a:latin typeface="KG Primary Penmanship 2" panose="02000506000000020003" pitchFamily="2" charset="77"/>
                      </a:endParaRPr>
                    </a:p>
                  </a:txBody>
                  <a:tcPr anchor="ct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noFill/>
                  </a:tcPr>
                </a:tc>
                <a:tc>
                  <a:txBody>
                    <a:bodyPr/>
                    <a:lstStyle/>
                    <a:p>
                      <a:pPr marL="0" marR="0" lvl="0" indent="0" algn="ctr" defTabSz="731520" rtl="0" eaLnBrk="1" fontAlgn="auto" latinLnBrk="0" hangingPunct="1">
                        <a:lnSpc>
                          <a:spcPct val="100000"/>
                        </a:lnSpc>
                        <a:spcBef>
                          <a:spcPts val="0"/>
                        </a:spcBef>
                        <a:spcAft>
                          <a:spcPts val="0"/>
                        </a:spcAft>
                        <a:buClrTx/>
                        <a:buSzTx/>
                        <a:buFontTx/>
                        <a:buNone/>
                        <a:tabLst/>
                        <a:defRPr/>
                      </a:pPr>
                      <a:endParaRPr kumimoji="0" lang="en-US" sz="1440" b="0" i="0" u="none" strike="noStrike" kern="1200" cap="none" spc="0" normalizeH="0" baseline="0" noProof="0" dirty="0">
                        <a:ln>
                          <a:noFill/>
                        </a:ln>
                        <a:solidFill>
                          <a:prstClr val="black"/>
                        </a:solidFill>
                        <a:effectLst/>
                        <a:uLnTx/>
                        <a:uFillTx/>
                        <a:latin typeface="KG Primary Penmanship 2" panose="02000506000000020003" pitchFamily="2" charset="77"/>
                        <a:ea typeface="+mn-ea"/>
                        <a:cs typeface="+mn-cs"/>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noFill/>
                  </a:tcPr>
                </a:tc>
                <a:tc>
                  <a:txBody>
                    <a:bodyPr/>
                    <a:lstStyle/>
                    <a:p>
                      <a:pPr marL="0" marR="0" lvl="0" indent="0" algn="ctr" defTabSz="731520" rtl="0" eaLnBrk="1" fontAlgn="auto" latinLnBrk="0" hangingPunct="1">
                        <a:lnSpc>
                          <a:spcPct val="100000"/>
                        </a:lnSpc>
                        <a:spcBef>
                          <a:spcPts val="0"/>
                        </a:spcBef>
                        <a:spcAft>
                          <a:spcPts val="0"/>
                        </a:spcAft>
                        <a:buClrTx/>
                        <a:buSzTx/>
                        <a:buFontTx/>
                        <a:buNone/>
                        <a:tabLst/>
                        <a:defRPr/>
                      </a:pPr>
                      <a:endParaRPr kumimoji="0" lang="en-US" sz="1440" b="0" i="0" u="none" strike="noStrike" kern="1200" cap="none" spc="0" normalizeH="0" baseline="0" noProof="0" dirty="0">
                        <a:ln>
                          <a:noFill/>
                        </a:ln>
                        <a:solidFill>
                          <a:prstClr val="black"/>
                        </a:solidFill>
                        <a:effectLst/>
                        <a:uLnTx/>
                        <a:uFillTx/>
                        <a:latin typeface="KG Primary Penmanship 2" panose="02000506000000020003" pitchFamily="2" charset="77"/>
                        <a:ea typeface="+mn-ea"/>
                        <a:cs typeface="+mn-cs"/>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noFill/>
                  </a:tcPr>
                </a:tc>
                <a:tc>
                  <a:txBody>
                    <a:bodyPr/>
                    <a:lstStyle/>
                    <a:p>
                      <a:pPr marL="0" marR="0" lvl="0" indent="0" algn="ctr" defTabSz="731520" rtl="0" eaLnBrk="1" fontAlgn="auto" latinLnBrk="0" hangingPunct="1">
                        <a:lnSpc>
                          <a:spcPct val="100000"/>
                        </a:lnSpc>
                        <a:spcBef>
                          <a:spcPts val="0"/>
                        </a:spcBef>
                        <a:spcAft>
                          <a:spcPts val="0"/>
                        </a:spcAft>
                        <a:buClrTx/>
                        <a:buSzTx/>
                        <a:buFontTx/>
                        <a:buNone/>
                        <a:tabLst/>
                        <a:defRPr/>
                      </a:pPr>
                      <a:endParaRPr kumimoji="0" lang="en-US" sz="1440" b="0" i="0" u="none" strike="noStrike" kern="1200" cap="none" spc="0" normalizeH="0" baseline="0" noProof="0" dirty="0">
                        <a:ln>
                          <a:noFill/>
                        </a:ln>
                        <a:solidFill>
                          <a:prstClr val="black"/>
                        </a:solidFill>
                        <a:effectLst/>
                        <a:uLnTx/>
                        <a:uFillTx/>
                        <a:latin typeface="KG Primary Penmanship 2" panose="02000506000000020003" pitchFamily="2" charset="77"/>
                        <a:ea typeface="+mn-ea"/>
                        <a:cs typeface="+mn-cs"/>
                      </a:endParaRPr>
                    </a:p>
                  </a:txBody>
                  <a:tcPr anchor="ct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381208140"/>
                  </a:ext>
                </a:extLst>
              </a:tr>
            </a:tbl>
          </a:graphicData>
        </a:graphic>
      </p:graphicFrame>
      <p:sp>
        <p:nvSpPr>
          <p:cNvPr id="68" name="Pentagon 67">
            <a:extLst>
              <a:ext uri="{FF2B5EF4-FFF2-40B4-BE49-F238E27FC236}">
                <a16:creationId xmlns:a16="http://schemas.microsoft.com/office/drawing/2014/main" id="{7FB42E52-A521-EA41-BB13-11A0D6680BCF}"/>
              </a:ext>
            </a:extLst>
          </p:cNvPr>
          <p:cNvSpPr/>
          <p:nvPr/>
        </p:nvSpPr>
        <p:spPr>
          <a:xfrm>
            <a:off x="999441" y="6932159"/>
            <a:ext cx="6119217" cy="387350"/>
          </a:xfrm>
          <a:prstGeom prst="homePlate">
            <a:avLst>
              <a:gd name="adj" fmla="val 0"/>
            </a:avLst>
          </a:prstGeom>
          <a:solidFill>
            <a:schemeClr val="tx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US" sz="2000" dirty="0">
                <a:latin typeface="KG Primary Penmanship 2" panose="02000506000000020003" pitchFamily="2" charset="77"/>
              </a:rPr>
              <a:t>What We’re Learning This Week</a:t>
            </a:r>
          </a:p>
        </p:txBody>
      </p:sp>
      <p:sp>
        <p:nvSpPr>
          <p:cNvPr id="23" name="Pentagon 22">
            <a:extLst>
              <a:ext uri="{FF2B5EF4-FFF2-40B4-BE49-F238E27FC236}">
                <a16:creationId xmlns:a16="http://schemas.microsoft.com/office/drawing/2014/main" id="{DE0CFA7A-D866-7C4F-AEF4-E9A252533B90}"/>
              </a:ext>
            </a:extLst>
          </p:cNvPr>
          <p:cNvSpPr/>
          <p:nvPr/>
        </p:nvSpPr>
        <p:spPr>
          <a:xfrm>
            <a:off x="4124054" y="2601066"/>
            <a:ext cx="2994605" cy="387350"/>
          </a:xfrm>
          <a:prstGeom prst="homePlate">
            <a:avLst>
              <a:gd name="adj" fmla="val 0"/>
            </a:avLst>
          </a:prstGeom>
          <a:solidFill>
            <a:schemeClr val="tx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US" sz="2000" dirty="0">
                <a:latin typeface="KG Primary Penmanship 2" panose="02000506000000020003" pitchFamily="2" charset="77"/>
              </a:rPr>
              <a:t>Reminders</a:t>
            </a:r>
          </a:p>
        </p:txBody>
      </p:sp>
      <p:sp>
        <p:nvSpPr>
          <p:cNvPr id="24" name="TextBox 13">
            <a:extLst>
              <a:ext uri="{FF2B5EF4-FFF2-40B4-BE49-F238E27FC236}">
                <a16:creationId xmlns:a16="http://schemas.microsoft.com/office/drawing/2014/main" id="{9B91A056-035B-A54B-AC7B-446E27CE5E24}"/>
              </a:ext>
            </a:extLst>
          </p:cNvPr>
          <p:cNvSpPr txBox="1">
            <a:spLocks noChangeArrowheads="1"/>
          </p:cNvSpPr>
          <p:nvPr/>
        </p:nvSpPr>
        <p:spPr bwMode="auto">
          <a:xfrm>
            <a:off x="4124054" y="3086780"/>
            <a:ext cx="1851866"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dirty="0">
                <a:latin typeface="KG Primary Penmanship 2" panose="02000506000000020003" pitchFamily="2" charset="77"/>
              </a:rPr>
              <a:t>Text</a:t>
            </a:r>
          </a:p>
        </p:txBody>
      </p:sp>
      <p:sp>
        <p:nvSpPr>
          <p:cNvPr id="19" name="Rounded Rectangle 18">
            <a:extLst>
              <a:ext uri="{FF2B5EF4-FFF2-40B4-BE49-F238E27FC236}">
                <a16:creationId xmlns:a16="http://schemas.microsoft.com/office/drawing/2014/main" id="{B118FFEF-AAB8-0044-A318-589A9996E46E}"/>
              </a:ext>
            </a:extLst>
          </p:cNvPr>
          <p:cNvSpPr/>
          <p:nvPr/>
        </p:nvSpPr>
        <p:spPr>
          <a:xfrm>
            <a:off x="4113245" y="2408431"/>
            <a:ext cx="2994605" cy="2238836"/>
          </a:xfrm>
          <a:prstGeom prst="roundRect">
            <a:avLst>
              <a:gd name="adj" fmla="val 6993"/>
            </a:avLst>
          </a:prstGeom>
          <a:noFill/>
          <a:ln w="38100"/>
        </p:spPr>
        <p:style>
          <a:lnRef idx="2">
            <a:schemeClr val="dk1"/>
          </a:lnRef>
          <a:fillRef idx="1">
            <a:schemeClr val="lt1"/>
          </a:fillRef>
          <a:effectRef idx="0">
            <a:schemeClr val="dk1"/>
          </a:effectRef>
          <a:fontRef idx="minor">
            <a:schemeClr val="dk1"/>
          </a:fontRef>
        </p:style>
        <p:txBody>
          <a:bodyPr anchor="ctr"/>
          <a:lstStyle/>
          <a:p>
            <a:pPr algn="ctr" eaLnBrk="1" hangingPunct="1">
              <a:defRPr/>
            </a:pPr>
            <a:endParaRPr lang="en-US" dirty="0"/>
          </a:p>
        </p:txBody>
      </p:sp>
      <p:sp>
        <p:nvSpPr>
          <p:cNvPr id="26" name="Pentagon 25">
            <a:extLst>
              <a:ext uri="{FF2B5EF4-FFF2-40B4-BE49-F238E27FC236}">
                <a16:creationId xmlns:a16="http://schemas.microsoft.com/office/drawing/2014/main" id="{BBA15438-6D12-1540-9B17-A94972322F93}"/>
              </a:ext>
            </a:extLst>
          </p:cNvPr>
          <p:cNvSpPr/>
          <p:nvPr/>
        </p:nvSpPr>
        <p:spPr>
          <a:xfrm>
            <a:off x="1010250" y="2573308"/>
            <a:ext cx="2969761" cy="387350"/>
          </a:xfrm>
          <a:prstGeom prst="homePlate">
            <a:avLst>
              <a:gd name="adj" fmla="val 0"/>
            </a:avLst>
          </a:prstGeom>
          <a:solidFill>
            <a:schemeClr val="tx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US" sz="2000" dirty="0">
                <a:latin typeface="KG Primary Penmanship 2" panose="02000506000000020003" pitchFamily="2" charset="77"/>
              </a:rPr>
              <a:t>Reminders</a:t>
            </a:r>
          </a:p>
        </p:txBody>
      </p:sp>
      <p:sp>
        <p:nvSpPr>
          <p:cNvPr id="27" name="TextBox 13">
            <a:extLst>
              <a:ext uri="{FF2B5EF4-FFF2-40B4-BE49-F238E27FC236}">
                <a16:creationId xmlns:a16="http://schemas.microsoft.com/office/drawing/2014/main" id="{C0ED8E9E-CC30-A145-A9D2-6675DDA4EBF1}"/>
              </a:ext>
            </a:extLst>
          </p:cNvPr>
          <p:cNvSpPr txBox="1">
            <a:spLocks noChangeArrowheads="1"/>
          </p:cNvSpPr>
          <p:nvPr/>
        </p:nvSpPr>
        <p:spPr bwMode="auto">
          <a:xfrm>
            <a:off x="1000770" y="3059022"/>
            <a:ext cx="183650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dirty="0">
                <a:latin typeface="KG Primary Penmanship 2" panose="02000506000000020003" pitchFamily="2" charset="77"/>
              </a:rPr>
              <a:t>Text</a:t>
            </a:r>
          </a:p>
        </p:txBody>
      </p:sp>
      <p:sp>
        <p:nvSpPr>
          <p:cNvPr id="28" name="Rounded Rectangle 27">
            <a:extLst>
              <a:ext uri="{FF2B5EF4-FFF2-40B4-BE49-F238E27FC236}">
                <a16:creationId xmlns:a16="http://schemas.microsoft.com/office/drawing/2014/main" id="{63848CFA-F7C8-3948-94C5-A7DBCD440F6A}"/>
              </a:ext>
            </a:extLst>
          </p:cNvPr>
          <p:cNvSpPr/>
          <p:nvPr/>
        </p:nvSpPr>
        <p:spPr>
          <a:xfrm>
            <a:off x="999441" y="2380673"/>
            <a:ext cx="2969761" cy="2238836"/>
          </a:xfrm>
          <a:prstGeom prst="roundRect">
            <a:avLst>
              <a:gd name="adj" fmla="val 6993"/>
            </a:avLst>
          </a:prstGeom>
          <a:noFill/>
          <a:ln w="38100"/>
        </p:spPr>
        <p:style>
          <a:lnRef idx="2">
            <a:schemeClr val="dk1"/>
          </a:lnRef>
          <a:fillRef idx="1">
            <a:schemeClr val="lt1"/>
          </a:fillRef>
          <a:effectRef idx="0">
            <a:schemeClr val="dk1"/>
          </a:effectRef>
          <a:fontRef idx="minor">
            <a:schemeClr val="dk1"/>
          </a:fontRef>
        </p:style>
        <p:txBody>
          <a:bodyPr anchor="ctr"/>
          <a:lstStyle/>
          <a:p>
            <a:pPr algn="ctr" eaLnBrk="1" hangingPunct="1">
              <a:defRPr/>
            </a:pPr>
            <a:endParaRPr lang="en-US" dirty="0"/>
          </a:p>
        </p:txBody>
      </p:sp>
    </p:spTree>
    <p:extLst>
      <p:ext uri="{BB962C8B-B14F-4D97-AF65-F5344CB8AC3E}">
        <p14:creationId xmlns:p14="http://schemas.microsoft.com/office/powerpoint/2010/main" val="23959616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2" name="Rounded Rectangle 61">
            <a:extLst>
              <a:ext uri="{FF2B5EF4-FFF2-40B4-BE49-F238E27FC236}">
                <a16:creationId xmlns:a16="http://schemas.microsoft.com/office/drawing/2014/main" id="{A427C07E-575B-B948-8802-88A5ADD8DC09}"/>
              </a:ext>
            </a:extLst>
          </p:cNvPr>
          <p:cNvSpPr/>
          <p:nvPr/>
        </p:nvSpPr>
        <p:spPr>
          <a:xfrm>
            <a:off x="186376" y="4807113"/>
            <a:ext cx="6942448" cy="1784495"/>
          </a:xfrm>
          <a:prstGeom prst="roundRect">
            <a:avLst>
              <a:gd name="adj" fmla="val 6662"/>
            </a:avLst>
          </a:prstGeom>
          <a:solidFill>
            <a:schemeClr val="bg1"/>
          </a:solidFill>
          <a:ln w="38100"/>
        </p:spPr>
        <p:style>
          <a:lnRef idx="2">
            <a:schemeClr val="dk1"/>
          </a:lnRef>
          <a:fillRef idx="1">
            <a:schemeClr val="lt1"/>
          </a:fillRef>
          <a:effectRef idx="0">
            <a:schemeClr val="dk1"/>
          </a:effectRef>
          <a:fontRef idx="minor">
            <a:schemeClr val="dk1"/>
          </a:fontRef>
        </p:style>
        <p:txBody>
          <a:bodyPr anchor="ctr"/>
          <a:lstStyle/>
          <a:p>
            <a:pPr algn="ctr" eaLnBrk="1" hangingPunct="1">
              <a:defRPr/>
            </a:pPr>
            <a:endParaRPr lang="en-US" dirty="0"/>
          </a:p>
          <a:p>
            <a:pPr algn="ctr" eaLnBrk="1" hangingPunct="1">
              <a:defRPr/>
            </a:pPr>
            <a:r>
              <a:rPr lang="en-US" dirty="0"/>
              <a:t>We will head to the Herbarium and the Barry Center on Thursday  morning to look at some rainforest plants at the herbarium and some reptiles at the Barry Center.  We will be on campus from 10-11am </a:t>
            </a:r>
          </a:p>
        </p:txBody>
      </p:sp>
      <p:sp>
        <p:nvSpPr>
          <p:cNvPr id="67" name="Rounded Rectangle 66">
            <a:extLst>
              <a:ext uri="{FF2B5EF4-FFF2-40B4-BE49-F238E27FC236}">
                <a16:creationId xmlns:a16="http://schemas.microsoft.com/office/drawing/2014/main" id="{27DB1CE5-FE7A-7C44-AC1B-C262319AF9A4}"/>
              </a:ext>
            </a:extLst>
          </p:cNvPr>
          <p:cNvSpPr/>
          <p:nvPr/>
        </p:nvSpPr>
        <p:spPr>
          <a:xfrm>
            <a:off x="186376" y="6740696"/>
            <a:ext cx="5614088" cy="2667770"/>
          </a:xfrm>
          <a:prstGeom prst="roundRect">
            <a:avLst>
              <a:gd name="adj" fmla="val 6662"/>
            </a:avLst>
          </a:prstGeom>
          <a:solidFill>
            <a:schemeClr val="bg1"/>
          </a:solidFill>
          <a:ln w="38100"/>
        </p:spPr>
        <p:style>
          <a:lnRef idx="2">
            <a:schemeClr val="dk1"/>
          </a:lnRef>
          <a:fillRef idx="1">
            <a:schemeClr val="lt1"/>
          </a:fillRef>
          <a:effectRef idx="0">
            <a:schemeClr val="dk1"/>
          </a:effectRef>
          <a:fontRef idx="minor">
            <a:schemeClr val="dk1"/>
          </a:fontRef>
        </p:style>
        <p:txBody>
          <a:bodyPr anchor="ctr"/>
          <a:lstStyle/>
          <a:p>
            <a:pPr algn="ctr" eaLnBrk="1" hangingPunct="1">
              <a:defRPr/>
            </a:pPr>
            <a:r>
              <a:rPr lang="en-US" dirty="0"/>
              <a:t>We will look at the understory and forest floor this week and explore what animals and insect life live there.  </a:t>
            </a:r>
          </a:p>
        </p:txBody>
      </p:sp>
      <p:sp>
        <p:nvSpPr>
          <p:cNvPr id="2" name="Rectangle 1">
            <a:extLst>
              <a:ext uri="{FF2B5EF4-FFF2-40B4-BE49-F238E27FC236}">
                <a16:creationId xmlns:a16="http://schemas.microsoft.com/office/drawing/2014/main" id="{635DFB6B-5DD3-3E48-A3E8-6F42BE6900CE}"/>
              </a:ext>
            </a:extLst>
          </p:cNvPr>
          <p:cNvSpPr/>
          <p:nvPr/>
        </p:nvSpPr>
        <p:spPr>
          <a:xfrm>
            <a:off x="49373" y="87439"/>
            <a:ext cx="7208677" cy="9513761"/>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637CF0A0-D13C-A949-A9D0-2EDB95A78DA9}"/>
              </a:ext>
            </a:extLst>
          </p:cNvPr>
          <p:cNvSpPr/>
          <p:nvPr/>
        </p:nvSpPr>
        <p:spPr>
          <a:xfrm>
            <a:off x="85248" y="1544273"/>
            <a:ext cx="7128779" cy="296266"/>
          </a:xfrm>
          <a:prstGeom prst="rect">
            <a:avLst/>
          </a:prstGeom>
          <a:solidFill>
            <a:schemeClr val="tx1"/>
          </a:solidFill>
          <a:ln w="57150">
            <a:solidFill>
              <a:schemeClr val="tx1"/>
            </a:solidFill>
          </a:ln>
        </p:spPr>
        <p:style>
          <a:lnRef idx="2">
            <a:schemeClr val="dk1"/>
          </a:lnRef>
          <a:fillRef idx="1">
            <a:schemeClr val="lt1"/>
          </a:fillRef>
          <a:effectRef idx="0">
            <a:schemeClr val="dk1"/>
          </a:effectRef>
          <a:fontRef idx="minor">
            <a:schemeClr val="dk1"/>
          </a:fontRef>
        </p:style>
        <p:txBody>
          <a:bodyPr anchor="ctr"/>
          <a:lstStyle/>
          <a:p>
            <a:pPr algn="ctr">
              <a:spcBef>
                <a:spcPct val="0"/>
              </a:spcBef>
            </a:pPr>
            <a:r>
              <a:rPr lang="en-US" altLang="en-US" sz="2000" dirty="0">
                <a:solidFill>
                  <a:schemeClr val="bg1"/>
                </a:solidFill>
                <a:latin typeface="KG Primary Penmanship 2" panose="02000506000000020003" pitchFamily="2" charset="77"/>
              </a:rPr>
              <a:t>The Week of April 22</a:t>
            </a:r>
            <a:r>
              <a:rPr lang="en-US" altLang="en-US" sz="2000" baseline="30000" dirty="0">
                <a:solidFill>
                  <a:schemeClr val="bg1"/>
                </a:solidFill>
                <a:latin typeface="KG Primary Penmanship 2" panose="02000506000000020003" pitchFamily="2" charset="77"/>
              </a:rPr>
              <a:t>nd</a:t>
            </a:r>
            <a:r>
              <a:rPr lang="en-US" altLang="en-US" sz="2000" dirty="0">
                <a:solidFill>
                  <a:schemeClr val="bg1"/>
                </a:solidFill>
                <a:latin typeface="KG Primary Penmanship 2" panose="02000506000000020003" pitchFamily="2" charset="77"/>
              </a:rPr>
              <a:t>  </a:t>
            </a:r>
          </a:p>
        </p:txBody>
      </p:sp>
      <p:sp>
        <p:nvSpPr>
          <p:cNvPr id="16" name="TextBox 1">
            <a:extLst>
              <a:ext uri="{FF2B5EF4-FFF2-40B4-BE49-F238E27FC236}">
                <a16:creationId xmlns:a16="http://schemas.microsoft.com/office/drawing/2014/main" id="{8895DECD-F358-5248-87A6-76D9AB8E9E39}"/>
              </a:ext>
            </a:extLst>
          </p:cNvPr>
          <p:cNvSpPr txBox="1">
            <a:spLocks noChangeArrowheads="1"/>
          </p:cNvSpPr>
          <p:nvPr/>
        </p:nvSpPr>
        <p:spPr bwMode="auto">
          <a:xfrm>
            <a:off x="1458555" y="126516"/>
            <a:ext cx="5754233" cy="135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lnSpc>
                <a:spcPts val="4760"/>
              </a:lnSpc>
              <a:spcBef>
                <a:spcPct val="0"/>
              </a:spcBef>
              <a:buFontTx/>
              <a:buNone/>
            </a:pPr>
            <a:r>
              <a:rPr lang="en-US" altLang="en-US" sz="4800" b="1" dirty="0">
                <a:latin typeface="KG Primary Penmanship 2" panose="02000506000000020003" pitchFamily="2" charset="77"/>
              </a:rPr>
              <a:t>PreK </a:t>
            </a:r>
          </a:p>
          <a:p>
            <a:pPr algn="ctr" eaLnBrk="1" hangingPunct="1">
              <a:lnSpc>
                <a:spcPts val="4760"/>
              </a:lnSpc>
              <a:spcBef>
                <a:spcPct val="0"/>
              </a:spcBef>
              <a:buFontTx/>
              <a:buNone/>
            </a:pPr>
            <a:r>
              <a:rPr lang="en-US" altLang="en-US" sz="4800" b="1" dirty="0">
                <a:latin typeface="KG Primary Penmanship 2" panose="02000506000000020003" pitchFamily="2" charset="77"/>
              </a:rPr>
              <a:t>Classroom News</a:t>
            </a:r>
          </a:p>
        </p:txBody>
      </p:sp>
      <p:sp>
        <p:nvSpPr>
          <p:cNvPr id="18" name="TextBox 3">
            <a:extLst>
              <a:ext uri="{FF2B5EF4-FFF2-40B4-BE49-F238E27FC236}">
                <a16:creationId xmlns:a16="http://schemas.microsoft.com/office/drawing/2014/main" id="{4A6F971E-1617-E443-B4D7-2CAB6E69C04D}"/>
              </a:ext>
            </a:extLst>
          </p:cNvPr>
          <p:cNvSpPr txBox="1">
            <a:spLocks noChangeArrowheads="1"/>
          </p:cNvSpPr>
          <p:nvPr/>
        </p:nvSpPr>
        <p:spPr bwMode="auto">
          <a:xfrm>
            <a:off x="1942" y="1839155"/>
            <a:ext cx="73152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400" dirty="0">
                <a:solidFill>
                  <a:srgbClr val="000000"/>
                </a:solidFill>
                <a:latin typeface="KG Primary Penmanship 2" panose="02000506000000020003" pitchFamily="2" charset="77"/>
              </a:rPr>
              <a:t>Email: prek1class@laramieopenschool.org</a:t>
            </a:r>
          </a:p>
        </p:txBody>
      </p:sp>
      <p:sp>
        <p:nvSpPr>
          <p:cNvPr id="41" name="Rounded Rectangle 40">
            <a:extLst>
              <a:ext uri="{FF2B5EF4-FFF2-40B4-BE49-F238E27FC236}">
                <a16:creationId xmlns:a16="http://schemas.microsoft.com/office/drawing/2014/main" id="{C2C4D6D9-A17F-1848-9B0D-B57BA87849F6}"/>
              </a:ext>
            </a:extLst>
          </p:cNvPr>
          <p:cNvSpPr/>
          <p:nvPr/>
        </p:nvSpPr>
        <p:spPr>
          <a:xfrm>
            <a:off x="3820451" y="2412769"/>
            <a:ext cx="3324701" cy="2238836"/>
          </a:xfrm>
          <a:prstGeom prst="roundRect">
            <a:avLst>
              <a:gd name="adj" fmla="val 6993"/>
            </a:avLst>
          </a:prstGeom>
          <a:noFill/>
          <a:ln w="38100"/>
        </p:spPr>
        <p:style>
          <a:lnRef idx="2">
            <a:schemeClr val="dk1"/>
          </a:lnRef>
          <a:fillRef idx="1">
            <a:schemeClr val="lt1"/>
          </a:fillRef>
          <a:effectRef idx="0">
            <a:schemeClr val="dk1"/>
          </a:effectRef>
          <a:fontRef idx="minor">
            <a:schemeClr val="dk1"/>
          </a:fontRef>
        </p:style>
        <p:txBody>
          <a:bodyPr anchor="ctr"/>
          <a:lstStyle/>
          <a:p>
            <a:pPr algn="ctr" eaLnBrk="1" hangingPunct="1">
              <a:defRPr/>
            </a:pPr>
            <a:endParaRPr lang="en-US" dirty="0"/>
          </a:p>
        </p:txBody>
      </p:sp>
      <p:sp>
        <p:nvSpPr>
          <p:cNvPr id="44" name="Pentagon 43">
            <a:extLst>
              <a:ext uri="{FF2B5EF4-FFF2-40B4-BE49-F238E27FC236}">
                <a16:creationId xmlns:a16="http://schemas.microsoft.com/office/drawing/2014/main" id="{F74812C2-8EEF-684B-9A1B-33414AAFDB76}"/>
              </a:ext>
            </a:extLst>
          </p:cNvPr>
          <p:cNvSpPr/>
          <p:nvPr/>
        </p:nvSpPr>
        <p:spPr>
          <a:xfrm>
            <a:off x="3833504" y="2605404"/>
            <a:ext cx="3311648" cy="387350"/>
          </a:xfrm>
          <a:prstGeom prst="homePlate">
            <a:avLst>
              <a:gd name="adj" fmla="val 0"/>
            </a:avLst>
          </a:prstGeom>
          <a:solidFill>
            <a:schemeClr val="tx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US" sz="2000" dirty="0">
                <a:latin typeface="KG Primary Penmanship 2" panose="02000506000000020003" pitchFamily="2" charset="77"/>
              </a:rPr>
              <a:t>Reminders</a:t>
            </a:r>
          </a:p>
        </p:txBody>
      </p:sp>
      <p:sp>
        <p:nvSpPr>
          <p:cNvPr id="47" name="TextBox 13">
            <a:extLst>
              <a:ext uri="{FF2B5EF4-FFF2-40B4-BE49-F238E27FC236}">
                <a16:creationId xmlns:a16="http://schemas.microsoft.com/office/drawing/2014/main" id="{70DDA4B4-8E28-7C4B-A458-FF1EF187988B}"/>
              </a:ext>
            </a:extLst>
          </p:cNvPr>
          <p:cNvSpPr txBox="1">
            <a:spLocks noChangeArrowheads="1"/>
          </p:cNvSpPr>
          <p:nvPr/>
        </p:nvSpPr>
        <p:spPr bwMode="auto">
          <a:xfrm>
            <a:off x="3928572" y="3076607"/>
            <a:ext cx="2990207"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US" altLang="en-US" sz="1800" dirty="0">
              <a:latin typeface="KG Primary Penmanship 2" panose="02000506000000020003" pitchFamily="2" charset="77"/>
            </a:endParaRPr>
          </a:p>
          <a:p>
            <a:pPr eaLnBrk="1" hangingPunct="1">
              <a:spcBef>
                <a:spcPct val="0"/>
              </a:spcBef>
              <a:buFontTx/>
              <a:buNone/>
            </a:pPr>
            <a:r>
              <a:rPr lang="en-US" altLang="en-US" sz="1800" dirty="0">
                <a:latin typeface="KG Primary Penmanship 2" panose="02000506000000020003" pitchFamily="2" charset="77"/>
              </a:rPr>
              <a:t>Please continue to bring warm clothes for outside! </a:t>
            </a:r>
          </a:p>
        </p:txBody>
      </p:sp>
      <p:sp>
        <p:nvSpPr>
          <p:cNvPr id="60" name="Pentagon 59">
            <a:extLst>
              <a:ext uri="{FF2B5EF4-FFF2-40B4-BE49-F238E27FC236}">
                <a16:creationId xmlns:a16="http://schemas.microsoft.com/office/drawing/2014/main" id="{93261D0B-A158-9641-8171-9D61CCF7B826}"/>
              </a:ext>
            </a:extLst>
          </p:cNvPr>
          <p:cNvSpPr/>
          <p:nvPr/>
        </p:nvSpPr>
        <p:spPr>
          <a:xfrm>
            <a:off x="200291" y="2605404"/>
            <a:ext cx="3307327" cy="387350"/>
          </a:xfrm>
          <a:prstGeom prst="homePlate">
            <a:avLst>
              <a:gd name="adj" fmla="val 0"/>
            </a:avLst>
          </a:prstGeom>
          <a:solidFill>
            <a:schemeClr val="tx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US" sz="2000" dirty="0">
                <a:latin typeface="KG Primary Penmanship 2" panose="02000506000000020003" pitchFamily="2" charset="77"/>
              </a:rPr>
              <a:t>Important Dates</a:t>
            </a:r>
          </a:p>
        </p:txBody>
      </p:sp>
      <p:sp>
        <p:nvSpPr>
          <p:cNvPr id="61" name="TextBox 13">
            <a:extLst>
              <a:ext uri="{FF2B5EF4-FFF2-40B4-BE49-F238E27FC236}">
                <a16:creationId xmlns:a16="http://schemas.microsoft.com/office/drawing/2014/main" id="{22AD7286-32B2-4145-8D84-C6AC7DC8BBAE}"/>
              </a:ext>
            </a:extLst>
          </p:cNvPr>
          <p:cNvSpPr txBox="1">
            <a:spLocks noChangeArrowheads="1"/>
          </p:cNvSpPr>
          <p:nvPr/>
        </p:nvSpPr>
        <p:spPr bwMode="auto">
          <a:xfrm>
            <a:off x="209566" y="3067736"/>
            <a:ext cx="3163468" cy="166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285750" indent="-285750">
              <a:spcBef>
                <a:spcPct val="0"/>
              </a:spcBef>
            </a:pPr>
            <a:r>
              <a:rPr lang="en-US" altLang="en-US" sz="1800" dirty="0">
                <a:latin typeface="KG Primary Penmanship 2" panose="02000506000000020003" pitchFamily="2" charset="77"/>
              </a:rPr>
              <a:t>Book Fair- through April 26</a:t>
            </a:r>
            <a:r>
              <a:rPr lang="en-US" altLang="en-US" sz="1800" baseline="30000" dirty="0">
                <a:latin typeface="KG Primary Penmanship 2" panose="02000506000000020003" pitchFamily="2" charset="77"/>
              </a:rPr>
              <a:t>th</a:t>
            </a:r>
            <a:r>
              <a:rPr lang="en-US" altLang="en-US" sz="1800" dirty="0">
                <a:latin typeface="KG Primary Penmanship 2" panose="02000506000000020003" pitchFamily="2" charset="77"/>
              </a:rPr>
              <a:t> </a:t>
            </a:r>
          </a:p>
          <a:p>
            <a:pPr>
              <a:spcBef>
                <a:spcPct val="0"/>
              </a:spcBef>
              <a:buNone/>
            </a:pPr>
            <a:endParaRPr lang="en-US" altLang="en-US" sz="1800" baseline="30000" dirty="0">
              <a:latin typeface="KG Primary Penmanship 2" panose="02000506000000020003" pitchFamily="2" charset="77"/>
            </a:endParaRPr>
          </a:p>
          <a:p>
            <a:pPr marL="285750" indent="-285750">
              <a:spcBef>
                <a:spcPct val="0"/>
              </a:spcBef>
            </a:pPr>
            <a:r>
              <a:rPr lang="en-US" altLang="en-US" sz="1800" dirty="0">
                <a:latin typeface="KG Primary Penmanship 2" panose="02000506000000020003" pitchFamily="2" charset="77"/>
              </a:rPr>
              <a:t> Graduation May 9</a:t>
            </a:r>
            <a:r>
              <a:rPr lang="en-US" altLang="en-US" sz="1800" baseline="30000" dirty="0">
                <a:latin typeface="KG Primary Penmanship 2" panose="02000506000000020003" pitchFamily="2" charset="77"/>
              </a:rPr>
              <a:t>th</a:t>
            </a:r>
            <a:r>
              <a:rPr lang="en-US" altLang="en-US" sz="1800" dirty="0">
                <a:latin typeface="KG Primary Penmanship 2" panose="02000506000000020003" pitchFamily="2" charset="77"/>
              </a:rPr>
              <a:t> 6-7pm Civic Center South gym  </a:t>
            </a:r>
          </a:p>
          <a:p>
            <a:pPr>
              <a:spcBef>
                <a:spcPct val="0"/>
              </a:spcBef>
              <a:buNone/>
            </a:pPr>
            <a:endParaRPr lang="en-US" altLang="en-US" sz="1800" dirty="0">
              <a:latin typeface="KG Primary Penmanship 2" panose="02000506000000020003" pitchFamily="2" charset="77"/>
            </a:endParaRPr>
          </a:p>
          <a:p>
            <a:pPr marL="285750" indent="-285750">
              <a:spcBef>
                <a:spcPct val="0"/>
              </a:spcBef>
            </a:pPr>
            <a:endParaRPr lang="en-US" altLang="en-US" sz="1800" dirty="0">
              <a:latin typeface="KG Primary Penmanship 2" panose="02000506000000020003" pitchFamily="2" charset="77"/>
            </a:endParaRPr>
          </a:p>
        </p:txBody>
      </p:sp>
      <p:sp>
        <p:nvSpPr>
          <p:cNvPr id="63" name="Pentagon 62">
            <a:extLst>
              <a:ext uri="{FF2B5EF4-FFF2-40B4-BE49-F238E27FC236}">
                <a16:creationId xmlns:a16="http://schemas.microsoft.com/office/drawing/2014/main" id="{45F8C141-AD85-F04B-93A6-06374A8438B6}"/>
              </a:ext>
            </a:extLst>
          </p:cNvPr>
          <p:cNvSpPr/>
          <p:nvPr/>
        </p:nvSpPr>
        <p:spPr>
          <a:xfrm>
            <a:off x="200293" y="5006871"/>
            <a:ext cx="6928531" cy="387350"/>
          </a:xfrm>
          <a:prstGeom prst="homePlate">
            <a:avLst>
              <a:gd name="adj" fmla="val 0"/>
            </a:avLst>
          </a:prstGeom>
          <a:solidFill>
            <a:schemeClr val="tx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US" sz="2000" dirty="0">
                <a:latin typeface="KG Primary Penmanship 2" panose="02000506000000020003" pitchFamily="2" charset="77"/>
              </a:rPr>
              <a:t>News</a:t>
            </a:r>
          </a:p>
        </p:txBody>
      </p:sp>
      <p:sp>
        <p:nvSpPr>
          <p:cNvPr id="68" name="Pentagon 67">
            <a:extLst>
              <a:ext uri="{FF2B5EF4-FFF2-40B4-BE49-F238E27FC236}">
                <a16:creationId xmlns:a16="http://schemas.microsoft.com/office/drawing/2014/main" id="{7FB42E52-A521-EA41-BB13-11A0D6680BCF}"/>
              </a:ext>
            </a:extLst>
          </p:cNvPr>
          <p:cNvSpPr/>
          <p:nvPr/>
        </p:nvSpPr>
        <p:spPr>
          <a:xfrm>
            <a:off x="209566" y="6932159"/>
            <a:ext cx="5577840" cy="387350"/>
          </a:xfrm>
          <a:prstGeom prst="homePlate">
            <a:avLst>
              <a:gd name="adj" fmla="val 0"/>
            </a:avLst>
          </a:prstGeom>
          <a:solidFill>
            <a:schemeClr val="tx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US" sz="2000" dirty="0">
                <a:latin typeface="KG Primary Penmanship 2" panose="02000506000000020003" pitchFamily="2" charset="77"/>
              </a:rPr>
              <a:t>What We’re Learning This Week</a:t>
            </a:r>
          </a:p>
        </p:txBody>
      </p:sp>
      <p:sp>
        <p:nvSpPr>
          <p:cNvPr id="25" name="Rounded Rectangle 24">
            <a:extLst>
              <a:ext uri="{FF2B5EF4-FFF2-40B4-BE49-F238E27FC236}">
                <a16:creationId xmlns:a16="http://schemas.microsoft.com/office/drawing/2014/main" id="{528E6B09-7EAE-BB4E-8C8B-3AE17193CAF7}"/>
              </a:ext>
            </a:extLst>
          </p:cNvPr>
          <p:cNvSpPr/>
          <p:nvPr/>
        </p:nvSpPr>
        <p:spPr>
          <a:xfrm>
            <a:off x="200292" y="2412769"/>
            <a:ext cx="3327115" cy="2238836"/>
          </a:xfrm>
          <a:prstGeom prst="roundRect">
            <a:avLst>
              <a:gd name="adj" fmla="val 6993"/>
            </a:avLst>
          </a:prstGeom>
          <a:noFill/>
          <a:ln w="38100"/>
        </p:spPr>
        <p:style>
          <a:lnRef idx="2">
            <a:schemeClr val="dk1"/>
          </a:lnRef>
          <a:fillRef idx="1">
            <a:schemeClr val="lt1"/>
          </a:fillRef>
          <a:effectRef idx="0">
            <a:schemeClr val="dk1"/>
          </a:effectRef>
          <a:fontRef idx="minor">
            <a:schemeClr val="dk1"/>
          </a:fontRef>
        </p:style>
        <p:txBody>
          <a:bodyPr anchor="ctr"/>
          <a:lstStyle/>
          <a:p>
            <a:pPr algn="ctr" eaLnBrk="1" hangingPunct="1">
              <a:defRPr/>
            </a:pPr>
            <a:endParaRPr lang="en-US" dirty="0"/>
          </a:p>
        </p:txBody>
      </p:sp>
    </p:spTree>
    <p:extLst>
      <p:ext uri="{BB962C8B-B14F-4D97-AF65-F5344CB8AC3E}">
        <p14:creationId xmlns:p14="http://schemas.microsoft.com/office/powerpoint/2010/main" val="27147155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30450D8-F585-0B4C-BC25-DC15628796A0}"/>
              </a:ext>
            </a:extLst>
          </p:cNvPr>
          <p:cNvSpPr/>
          <p:nvPr/>
        </p:nvSpPr>
        <p:spPr>
          <a:xfrm>
            <a:off x="69422" y="43794"/>
            <a:ext cx="7193280" cy="9513761"/>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6" name="Rectangle 5">
            <a:extLst>
              <a:ext uri="{FF2B5EF4-FFF2-40B4-BE49-F238E27FC236}">
                <a16:creationId xmlns:a16="http://schemas.microsoft.com/office/drawing/2014/main" id="{1A93FBF2-C840-B94B-A0EC-B5B78EF5364B}"/>
              </a:ext>
            </a:extLst>
          </p:cNvPr>
          <p:cNvSpPr/>
          <p:nvPr/>
        </p:nvSpPr>
        <p:spPr>
          <a:xfrm>
            <a:off x="100861" y="1465443"/>
            <a:ext cx="7128779" cy="296266"/>
          </a:xfrm>
          <a:prstGeom prst="rect">
            <a:avLst/>
          </a:prstGeom>
          <a:solidFill>
            <a:schemeClr val="tx1"/>
          </a:solidFill>
          <a:ln w="57150">
            <a:solidFill>
              <a:schemeClr val="tx1"/>
            </a:solidFill>
          </a:ln>
        </p:spPr>
        <p:style>
          <a:lnRef idx="2">
            <a:schemeClr val="dk1"/>
          </a:lnRef>
          <a:fillRef idx="1">
            <a:schemeClr val="lt1"/>
          </a:fillRef>
          <a:effectRef idx="0">
            <a:schemeClr val="dk1"/>
          </a:effectRef>
          <a:fontRef idx="minor">
            <a:schemeClr val="dk1"/>
          </a:fontRef>
        </p:style>
        <p:txBody>
          <a:bodyPr anchor="ctr"/>
          <a:lstStyle/>
          <a:p>
            <a:pPr algn="ctr">
              <a:spcBef>
                <a:spcPct val="0"/>
              </a:spcBef>
            </a:pPr>
            <a:r>
              <a:rPr lang="en-US" altLang="en-US" sz="2000" dirty="0">
                <a:solidFill>
                  <a:schemeClr val="bg1"/>
                </a:solidFill>
                <a:latin typeface="KG Primary Penmanship 2" panose="02000506000000020003" pitchFamily="2" charset="77"/>
              </a:rPr>
              <a:t>The Week of xxxxxxxxxxxxxx</a:t>
            </a:r>
          </a:p>
        </p:txBody>
      </p:sp>
      <p:sp>
        <p:nvSpPr>
          <p:cNvPr id="8" name="TextBox 3">
            <a:extLst>
              <a:ext uri="{FF2B5EF4-FFF2-40B4-BE49-F238E27FC236}">
                <a16:creationId xmlns:a16="http://schemas.microsoft.com/office/drawing/2014/main" id="{90807A49-36ED-A444-8D0B-591FA1F43E41}"/>
              </a:ext>
            </a:extLst>
          </p:cNvPr>
          <p:cNvSpPr txBox="1">
            <a:spLocks noChangeArrowheads="1"/>
          </p:cNvSpPr>
          <p:nvPr/>
        </p:nvSpPr>
        <p:spPr bwMode="auto">
          <a:xfrm>
            <a:off x="1942" y="1760325"/>
            <a:ext cx="7315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400" dirty="0">
                <a:solidFill>
                  <a:srgbClr val="000000"/>
                </a:solidFill>
                <a:latin typeface="KG Primary Penmanship 2" panose="02000506000000020003" pitchFamily="2" charset="77"/>
              </a:rPr>
              <a:t>Email: {teacher’s email address}</a:t>
            </a:r>
          </a:p>
          <a:p>
            <a:pPr algn="ctr" eaLnBrk="1" hangingPunct="1">
              <a:spcBef>
                <a:spcPct val="0"/>
              </a:spcBef>
              <a:buFontTx/>
              <a:buNone/>
            </a:pPr>
            <a:r>
              <a:rPr lang="en-US" altLang="en-US" sz="1400" dirty="0">
                <a:solidFill>
                  <a:srgbClr val="000000"/>
                </a:solidFill>
                <a:latin typeface="KG Primary Penmanship 2" panose="02000506000000020003" pitchFamily="2" charset="77"/>
              </a:rPr>
              <a:t>Twitter: @twitteraccount		Website: classwebsite.com</a:t>
            </a:r>
          </a:p>
        </p:txBody>
      </p:sp>
      <p:sp>
        <p:nvSpPr>
          <p:cNvPr id="9" name="Rounded Rectangle 8">
            <a:extLst>
              <a:ext uri="{FF2B5EF4-FFF2-40B4-BE49-F238E27FC236}">
                <a16:creationId xmlns:a16="http://schemas.microsoft.com/office/drawing/2014/main" id="{7E5305EC-2DAA-E844-A809-333B67B98F84}"/>
              </a:ext>
            </a:extLst>
          </p:cNvPr>
          <p:cNvSpPr/>
          <p:nvPr/>
        </p:nvSpPr>
        <p:spPr>
          <a:xfrm>
            <a:off x="181472" y="2387231"/>
            <a:ext cx="4662164" cy="2238836"/>
          </a:xfrm>
          <a:prstGeom prst="roundRect">
            <a:avLst>
              <a:gd name="adj" fmla="val 6993"/>
            </a:avLst>
          </a:prstGeom>
          <a:noFill/>
          <a:ln w="38100"/>
        </p:spPr>
        <p:style>
          <a:lnRef idx="2">
            <a:schemeClr val="dk1"/>
          </a:lnRef>
          <a:fillRef idx="1">
            <a:schemeClr val="lt1"/>
          </a:fillRef>
          <a:effectRef idx="0">
            <a:schemeClr val="dk1"/>
          </a:effectRef>
          <a:fontRef idx="minor">
            <a:schemeClr val="dk1"/>
          </a:fontRef>
        </p:style>
        <p:txBody>
          <a:bodyPr anchor="ctr"/>
          <a:lstStyle/>
          <a:p>
            <a:pPr algn="ctr" eaLnBrk="1" hangingPunct="1">
              <a:defRPr/>
            </a:pPr>
            <a:endParaRPr lang="en-US" dirty="0"/>
          </a:p>
        </p:txBody>
      </p:sp>
      <p:sp>
        <p:nvSpPr>
          <p:cNvPr id="10" name="Pentagon 9">
            <a:extLst>
              <a:ext uri="{FF2B5EF4-FFF2-40B4-BE49-F238E27FC236}">
                <a16:creationId xmlns:a16="http://schemas.microsoft.com/office/drawing/2014/main" id="{23CEA13E-9F97-6F4C-B94B-3DC9BE480947}"/>
              </a:ext>
            </a:extLst>
          </p:cNvPr>
          <p:cNvSpPr/>
          <p:nvPr/>
        </p:nvSpPr>
        <p:spPr>
          <a:xfrm>
            <a:off x="181470" y="2579866"/>
            <a:ext cx="4662165" cy="387350"/>
          </a:xfrm>
          <a:prstGeom prst="homePlate">
            <a:avLst>
              <a:gd name="adj" fmla="val 0"/>
            </a:avLst>
          </a:prstGeom>
          <a:solidFill>
            <a:schemeClr val="tx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US" sz="2000" dirty="0">
                <a:latin typeface="KG Primary Penmanship 2" panose="02000506000000020003" pitchFamily="2" charset="77"/>
              </a:rPr>
              <a:t>Reminders</a:t>
            </a:r>
          </a:p>
        </p:txBody>
      </p:sp>
      <p:sp>
        <p:nvSpPr>
          <p:cNvPr id="11" name="TextBox 13">
            <a:extLst>
              <a:ext uri="{FF2B5EF4-FFF2-40B4-BE49-F238E27FC236}">
                <a16:creationId xmlns:a16="http://schemas.microsoft.com/office/drawing/2014/main" id="{1D71FC7A-E41E-4548-A57E-DBD9671D5CFB}"/>
              </a:ext>
            </a:extLst>
          </p:cNvPr>
          <p:cNvSpPr txBox="1">
            <a:spLocks noChangeArrowheads="1"/>
          </p:cNvSpPr>
          <p:nvPr/>
        </p:nvSpPr>
        <p:spPr bwMode="auto">
          <a:xfrm>
            <a:off x="243463" y="3069975"/>
            <a:ext cx="463328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dirty="0">
                <a:latin typeface="KG Primary Penmanship 2" panose="02000506000000020003" pitchFamily="2" charset="77"/>
              </a:rPr>
              <a:t>Text</a:t>
            </a:r>
          </a:p>
        </p:txBody>
      </p:sp>
      <p:sp>
        <p:nvSpPr>
          <p:cNvPr id="19" name="Rounded Rectangle 18">
            <a:extLst>
              <a:ext uri="{FF2B5EF4-FFF2-40B4-BE49-F238E27FC236}">
                <a16:creationId xmlns:a16="http://schemas.microsoft.com/office/drawing/2014/main" id="{403F6683-3473-CB48-ABAF-53C1781A54DE}"/>
              </a:ext>
            </a:extLst>
          </p:cNvPr>
          <p:cNvSpPr/>
          <p:nvPr/>
        </p:nvSpPr>
        <p:spPr>
          <a:xfrm>
            <a:off x="211783" y="4800600"/>
            <a:ext cx="4610834" cy="4579884"/>
          </a:xfrm>
          <a:prstGeom prst="roundRect">
            <a:avLst>
              <a:gd name="adj" fmla="val 6993"/>
            </a:avLst>
          </a:prstGeom>
          <a:noFill/>
          <a:ln w="38100"/>
        </p:spPr>
        <p:style>
          <a:lnRef idx="2">
            <a:schemeClr val="dk1"/>
          </a:lnRef>
          <a:fillRef idx="1">
            <a:schemeClr val="lt1"/>
          </a:fillRef>
          <a:effectRef idx="0">
            <a:schemeClr val="dk1"/>
          </a:effectRef>
          <a:fontRef idx="minor">
            <a:schemeClr val="dk1"/>
          </a:fontRef>
        </p:style>
        <p:txBody>
          <a:bodyPr anchor="ctr"/>
          <a:lstStyle/>
          <a:p>
            <a:pPr algn="ctr" eaLnBrk="1" hangingPunct="1">
              <a:defRPr/>
            </a:pPr>
            <a:endParaRPr lang="en-US" dirty="0"/>
          </a:p>
        </p:txBody>
      </p:sp>
      <p:sp>
        <p:nvSpPr>
          <p:cNvPr id="20" name="Pentagon 19">
            <a:extLst>
              <a:ext uri="{FF2B5EF4-FFF2-40B4-BE49-F238E27FC236}">
                <a16:creationId xmlns:a16="http://schemas.microsoft.com/office/drawing/2014/main" id="{6B4C3F1F-BE29-5C43-97DF-478DDB8F46A0}"/>
              </a:ext>
            </a:extLst>
          </p:cNvPr>
          <p:cNvSpPr/>
          <p:nvPr/>
        </p:nvSpPr>
        <p:spPr>
          <a:xfrm>
            <a:off x="211783" y="5097118"/>
            <a:ext cx="4610834" cy="396400"/>
          </a:xfrm>
          <a:prstGeom prst="homePlate">
            <a:avLst>
              <a:gd name="adj" fmla="val 0"/>
            </a:avLst>
          </a:prstGeom>
          <a:solidFill>
            <a:schemeClr val="tx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US" sz="2000" dirty="0">
                <a:latin typeface="KG Primary Penmanship 2" panose="02000506000000020003" pitchFamily="2" charset="77"/>
              </a:rPr>
              <a:t>Our Month of Learning</a:t>
            </a:r>
          </a:p>
        </p:txBody>
      </p:sp>
      <p:sp>
        <p:nvSpPr>
          <p:cNvPr id="21" name="TextBox 1">
            <a:extLst>
              <a:ext uri="{FF2B5EF4-FFF2-40B4-BE49-F238E27FC236}">
                <a16:creationId xmlns:a16="http://schemas.microsoft.com/office/drawing/2014/main" id="{978F1AED-0FF4-9444-BE9D-DAC086AF80D3}"/>
              </a:ext>
            </a:extLst>
          </p:cNvPr>
          <p:cNvSpPr txBox="1">
            <a:spLocks noChangeArrowheads="1"/>
          </p:cNvSpPr>
          <p:nvPr/>
        </p:nvSpPr>
        <p:spPr bwMode="auto">
          <a:xfrm>
            <a:off x="168389" y="728466"/>
            <a:ext cx="6950796" cy="996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lnSpc>
                <a:spcPts val="4760"/>
              </a:lnSpc>
              <a:spcBef>
                <a:spcPct val="0"/>
              </a:spcBef>
              <a:buFontTx/>
              <a:buNone/>
            </a:pPr>
            <a:r>
              <a:rPr lang="en-US" altLang="en-US" sz="11500" b="1" dirty="0">
                <a:latin typeface="KG Primary Penmanship 2" panose="02000506000000020003" pitchFamily="2" charset="77"/>
              </a:rPr>
              <a:t>MONTH</a:t>
            </a:r>
          </a:p>
        </p:txBody>
      </p:sp>
      <p:sp>
        <p:nvSpPr>
          <p:cNvPr id="14" name="Pentagon 13">
            <a:extLst>
              <a:ext uri="{FF2B5EF4-FFF2-40B4-BE49-F238E27FC236}">
                <a16:creationId xmlns:a16="http://schemas.microsoft.com/office/drawing/2014/main" id="{DEC19907-6348-4140-8F0D-A6C8294DC9BA}"/>
              </a:ext>
            </a:extLst>
          </p:cNvPr>
          <p:cNvSpPr/>
          <p:nvPr/>
        </p:nvSpPr>
        <p:spPr>
          <a:xfrm>
            <a:off x="4981901" y="6134529"/>
            <a:ext cx="2121516" cy="387350"/>
          </a:xfrm>
          <a:prstGeom prst="homePlate">
            <a:avLst>
              <a:gd name="adj" fmla="val 0"/>
            </a:avLst>
          </a:prstGeom>
          <a:solidFill>
            <a:schemeClr val="tx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US" sz="2000" dirty="0">
                <a:latin typeface="KG Primary Penmanship 2" panose="02000506000000020003" pitchFamily="2" charset="77"/>
              </a:rPr>
              <a:t>Needed</a:t>
            </a:r>
          </a:p>
        </p:txBody>
      </p:sp>
      <p:sp>
        <p:nvSpPr>
          <p:cNvPr id="15" name="TextBox 13">
            <a:extLst>
              <a:ext uri="{FF2B5EF4-FFF2-40B4-BE49-F238E27FC236}">
                <a16:creationId xmlns:a16="http://schemas.microsoft.com/office/drawing/2014/main" id="{212DC896-4F7D-874A-BD05-98C0EC0FAC85}"/>
              </a:ext>
            </a:extLst>
          </p:cNvPr>
          <p:cNvSpPr txBox="1">
            <a:spLocks noChangeArrowheads="1"/>
          </p:cNvSpPr>
          <p:nvPr/>
        </p:nvSpPr>
        <p:spPr bwMode="auto">
          <a:xfrm>
            <a:off x="5059637" y="6610587"/>
            <a:ext cx="163718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dirty="0">
                <a:latin typeface="KG Primary Penmanship 2" panose="02000506000000020003" pitchFamily="2" charset="77"/>
              </a:rPr>
              <a:t>Text</a:t>
            </a:r>
          </a:p>
        </p:txBody>
      </p:sp>
      <p:sp>
        <p:nvSpPr>
          <p:cNvPr id="16" name="Rounded Rectangle 15">
            <a:extLst>
              <a:ext uri="{FF2B5EF4-FFF2-40B4-BE49-F238E27FC236}">
                <a16:creationId xmlns:a16="http://schemas.microsoft.com/office/drawing/2014/main" id="{913417A4-8DE6-864E-AA5D-6B7B80BE81CD}"/>
              </a:ext>
            </a:extLst>
          </p:cNvPr>
          <p:cNvSpPr/>
          <p:nvPr/>
        </p:nvSpPr>
        <p:spPr>
          <a:xfrm>
            <a:off x="4981902" y="5941893"/>
            <a:ext cx="2121516" cy="3438591"/>
          </a:xfrm>
          <a:prstGeom prst="roundRect">
            <a:avLst>
              <a:gd name="adj" fmla="val 6993"/>
            </a:avLst>
          </a:prstGeom>
          <a:noFill/>
          <a:ln w="38100"/>
        </p:spPr>
        <p:style>
          <a:lnRef idx="2">
            <a:schemeClr val="dk1"/>
          </a:lnRef>
          <a:fillRef idx="1">
            <a:schemeClr val="lt1"/>
          </a:fillRef>
          <a:effectRef idx="0">
            <a:schemeClr val="dk1"/>
          </a:effectRef>
          <a:fontRef idx="minor">
            <a:schemeClr val="dk1"/>
          </a:fontRef>
        </p:style>
        <p:txBody>
          <a:bodyPr anchor="ctr"/>
          <a:lstStyle/>
          <a:p>
            <a:pPr algn="ctr" eaLnBrk="1" hangingPunct="1">
              <a:defRPr/>
            </a:pPr>
            <a:endParaRPr lang="en-US" dirty="0"/>
          </a:p>
        </p:txBody>
      </p:sp>
      <p:sp>
        <p:nvSpPr>
          <p:cNvPr id="17" name="Pentagon 16">
            <a:extLst>
              <a:ext uri="{FF2B5EF4-FFF2-40B4-BE49-F238E27FC236}">
                <a16:creationId xmlns:a16="http://schemas.microsoft.com/office/drawing/2014/main" id="{8B4C5310-032D-2343-B862-2DCC6C7F826A}"/>
              </a:ext>
            </a:extLst>
          </p:cNvPr>
          <p:cNvSpPr/>
          <p:nvPr/>
        </p:nvSpPr>
        <p:spPr>
          <a:xfrm>
            <a:off x="4992410" y="2572801"/>
            <a:ext cx="2121516" cy="387350"/>
          </a:xfrm>
          <a:prstGeom prst="homePlate">
            <a:avLst>
              <a:gd name="adj" fmla="val 0"/>
            </a:avLst>
          </a:prstGeom>
          <a:solidFill>
            <a:schemeClr val="tx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US" sz="2000" dirty="0">
                <a:latin typeface="KG Primary Penmanship 2" panose="02000506000000020003" pitchFamily="2" charset="77"/>
              </a:rPr>
              <a:t>Important Dates</a:t>
            </a:r>
          </a:p>
        </p:txBody>
      </p:sp>
      <p:sp>
        <p:nvSpPr>
          <p:cNvPr id="22" name="TextBox 13">
            <a:extLst>
              <a:ext uri="{FF2B5EF4-FFF2-40B4-BE49-F238E27FC236}">
                <a16:creationId xmlns:a16="http://schemas.microsoft.com/office/drawing/2014/main" id="{FFBB2EEC-DFDF-1F44-9C0B-07F73F7F4AF6}"/>
              </a:ext>
            </a:extLst>
          </p:cNvPr>
          <p:cNvSpPr txBox="1">
            <a:spLocks noChangeArrowheads="1"/>
          </p:cNvSpPr>
          <p:nvPr/>
        </p:nvSpPr>
        <p:spPr bwMode="auto">
          <a:xfrm>
            <a:off x="5070146" y="3048859"/>
            <a:ext cx="163718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dirty="0">
                <a:latin typeface="KG Primary Penmanship 2" panose="02000506000000020003" pitchFamily="2" charset="77"/>
              </a:rPr>
              <a:t>Text</a:t>
            </a:r>
          </a:p>
        </p:txBody>
      </p:sp>
      <p:sp>
        <p:nvSpPr>
          <p:cNvPr id="23" name="Rounded Rectangle 22">
            <a:extLst>
              <a:ext uri="{FF2B5EF4-FFF2-40B4-BE49-F238E27FC236}">
                <a16:creationId xmlns:a16="http://schemas.microsoft.com/office/drawing/2014/main" id="{1C46D0D5-DBCC-094E-A156-2F4EF3102F3E}"/>
              </a:ext>
            </a:extLst>
          </p:cNvPr>
          <p:cNvSpPr/>
          <p:nvPr/>
        </p:nvSpPr>
        <p:spPr>
          <a:xfrm>
            <a:off x="4992411" y="2380165"/>
            <a:ext cx="2121516" cy="3438591"/>
          </a:xfrm>
          <a:prstGeom prst="roundRect">
            <a:avLst>
              <a:gd name="adj" fmla="val 6993"/>
            </a:avLst>
          </a:prstGeom>
          <a:noFill/>
          <a:ln w="38100"/>
        </p:spPr>
        <p:style>
          <a:lnRef idx="2">
            <a:schemeClr val="dk1"/>
          </a:lnRef>
          <a:fillRef idx="1">
            <a:schemeClr val="lt1"/>
          </a:fillRef>
          <a:effectRef idx="0">
            <a:schemeClr val="dk1"/>
          </a:effectRef>
          <a:fontRef idx="minor">
            <a:schemeClr val="dk1"/>
          </a:fontRef>
        </p:style>
        <p:txBody>
          <a:bodyPr anchor="ctr"/>
          <a:lstStyle/>
          <a:p>
            <a:pPr algn="ctr" eaLnBrk="1" hangingPunct="1">
              <a:defRPr/>
            </a:pPr>
            <a:endParaRPr lang="en-US" dirty="0"/>
          </a:p>
        </p:txBody>
      </p:sp>
    </p:spTree>
    <p:extLst>
      <p:ext uri="{BB962C8B-B14F-4D97-AF65-F5344CB8AC3E}">
        <p14:creationId xmlns:p14="http://schemas.microsoft.com/office/powerpoint/2010/main" val="40962476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7" name="Rounded Rectangle 66">
            <a:extLst>
              <a:ext uri="{FF2B5EF4-FFF2-40B4-BE49-F238E27FC236}">
                <a16:creationId xmlns:a16="http://schemas.microsoft.com/office/drawing/2014/main" id="{27DB1CE5-FE7A-7C44-AC1B-C262319AF9A4}"/>
              </a:ext>
            </a:extLst>
          </p:cNvPr>
          <p:cNvSpPr/>
          <p:nvPr/>
        </p:nvSpPr>
        <p:spPr>
          <a:xfrm>
            <a:off x="1514736" y="6746412"/>
            <a:ext cx="5614088" cy="2667770"/>
          </a:xfrm>
          <a:prstGeom prst="roundRect">
            <a:avLst>
              <a:gd name="adj" fmla="val 6662"/>
            </a:avLst>
          </a:prstGeom>
          <a:solidFill>
            <a:schemeClr val="bg1"/>
          </a:solidFill>
          <a:ln w="38100"/>
        </p:spPr>
        <p:style>
          <a:lnRef idx="2">
            <a:schemeClr val="dk1"/>
          </a:lnRef>
          <a:fillRef idx="1">
            <a:schemeClr val="lt1"/>
          </a:fillRef>
          <a:effectRef idx="0">
            <a:schemeClr val="dk1"/>
          </a:effectRef>
          <a:fontRef idx="minor">
            <a:schemeClr val="dk1"/>
          </a:fontRef>
        </p:style>
        <p:txBody>
          <a:bodyPr anchor="ctr"/>
          <a:lstStyle/>
          <a:p>
            <a:pPr algn="ctr" eaLnBrk="1" hangingPunct="1">
              <a:defRPr/>
            </a:pPr>
            <a:endParaRPr lang="en-US" dirty="0"/>
          </a:p>
        </p:txBody>
      </p:sp>
      <p:sp>
        <p:nvSpPr>
          <p:cNvPr id="15" name="Rectangle 14">
            <a:extLst>
              <a:ext uri="{FF2B5EF4-FFF2-40B4-BE49-F238E27FC236}">
                <a16:creationId xmlns:a16="http://schemas.microsoft.com/office/drawing/2014/main" id="{637CF0A0-D13C-A949-A9D0-2EDB95A78DA9}"/>
              </a:ext>
            </a:extLst>
          </p:cNvPr>
          <p:cNvSpPr/>
          <p:nvPr/>
        </p:nvSpPr>
        <p:spPr>
          <a:xfrm>
            <a:off x="104298" y="1544273"/>
            <a:ext cx="7128779" cy="296266"/>
          </a:xfrm>
          <a:prstGeom prst="rect">
            <a:avLst/>
          </a:prstGeom>
          <a:solidFill>
            <a:schemeClr val="tx1"/>
          </a:solidFill>
          <a:ln w="57150">
            <a:solidFill>
              <a:schemeClr val="tx1"/>
            </a:solidFill>
          </a:ln>
        </p:spPr>
        <p:style>
          <a:lnRef idx="2">
            <a:schemeClr val="dk1"/>
          </a:lnRef>
          <a:fillRef idx="1">
            <a:schemeClr val="lt1"/>
          </a:fillRef>
          <a:effectRef idx="0">
            <a:schemeClr val="dk1"/>
          </a:effectRef>
          <a:fontRef idx="minor">
            <a:schemeClr val="dk1"/>
          </a:fontRef>
        </p:style>
        <p:txBody>
          <a:bodyPr anchor="ctr"/>
          <a:lstStyle/>
          <a:p>
            <a:pPr algn="ctr">
              <a:spcBef>
                <a:spcPct val="0"/>
              </a:spcBef>
            </a:pPr>
            <a:r>
              <a:rPr lang="en-US" altLang="en-US" sz="2000" dirty="0">
                <a:solidFill>
                  <a:schemeClr val="bg1"/>
                </a:solidFill>
                <a:latin typeface="KG Primary Penmanship 2" panose="02000506000000020003" pitchFamily="2" charset="77"/>
              </a:rPr>
              <a:t>The Week of xxxxxxxxxxxxxx</a:t>
            </a:r>
          </a:p>
        </p:txBody>
      </p:sp>
      <p:sp>
        <p:nvSpPr>
          <p:cNvPr id="16" name="TextBox 1">
            <a:extLst>
              <a:ext uri="{FF2B5EF4-FFF2-40B4-BE49-F238E27FC236}">
                <a16:creationId xmlns:a16="http://schemas.microsoft.com/office/drawing/2014/main" id="{8895DECD-F358-5248-87A6-76D9AB8E9E39}"/>
              </a:ext>
            </a:extLst>
          </p:cNvPr>
          <p:cNvSpPr txBox="1">
            <a:spLocks noChangeArrowheads="1"/>
          </p:cNvSpPr>
          <p:nvPr/>
        </p:nvSpPr>
        <p:spPr bwMode="auto">
          <a:xfrm>
            <a:off x="124866" y="139085"/>
            <a:ext cx="5548067" cy="135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lnSpc>
                <a:spcPts val="4760"/>
              </a:lnSpc>
              <a:spcBef>
                <a:spcPct val="0"/>
              </a:spcBef>
              <a:buFontTx/>
              <a:buNone/>
            </a:pPr>
            <a:r>
              <a:rPr lang="en-US" altLang="en-US" sz="4800" b="1" dirty="0">
                <a:latin typeface="KG Primary Penmanship 2" panose="02000506000000020003" pitchFamily="2" charset="77"/>
              </a:rPr>
              <a:t>Our </a:t>
            </a:r>
            <a:r>
              <a:rPr lang="en-US" altLang="en-US" sz="4800" b="1" dirty="0">
                <a:latin typeface="Avenir Book" panose="02000503020000020003" pitchFamily="2" charset="0"/>
              </a:rPr>
              <a:t>__</a:t>
            </a:r>
            <a:r>
              <a:rPr lang="en-US" altLang="en-US" sz="4800" b="1" dirty="0">
                <a:latin typeface="KG Primary Penmanship 2" panose="02000506000000020003" pitchFamily="2" charset="77"/>
              </a:rPr>
              <a:t> Grade</a:t>
            </a:r>
          </a:p>
          <a:p>
            <a:pPr algn="ctr" eaLnBrk="1" hangingPunct="1">
              <a:lnSpc>
                <a:spcPts val="4760"/>
              </a:lnSpc>
              <a:spcBef>
                <a:spcPct val="0"/>
              </a:spcBef>
              <a:buFontTx/>
              <a:buNone/>
            </a:pPr>
            <a:r>
              <a:rPr lang="en-US" altLang="en-US" sz="4800" b="1" dirty="0">
                <a:latin typeface="KG Primary Penmanship 2" panose="02000506000000020003" pitchFamily="2" charset="77"/>
              </a:rPr>
              <a:t>Classroom News</a:t>
            </a:r>
          </a:p>
        </p:txBody>
      </p:sp>
      <p:sp>
        <p:nvSpPr>
          <p:cNvPr id="18" name="TextBox 3">
            <a:extLst>
              <a:ext uri="{FF2B5EF4-FFF2-40B4-BE49-F238E27FC236}">
                <a16:creationId xmlns:a16="http://schemas.microsoft.com/office/drawing/2014/main" id="{4A6F971E-1617-E443-B4D7-2CAB6E69C04D}"/>
              </a:ext>
            </a:extLst>
          </p:cNvPr>
          <p:cNvSpPr txBox="1">
            <a:spLocks noChangeArrowheads="1"/>
          </p:cNvSpPr>
          <p:nvPr/>
        </p:nvSpPr>
        <p:spPr bwMode="auto">
          <a:xfrm>
            <a:off x="1942" y="1839155"/>
            <a:ext cx="7315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400" dirty="0">
                <a:solidFill>
                  <a:srgbClr val="000000"/>
                </a:solidFill>
                <a:latin typeface="KG Primary Penmanship 2" panose="02000506000000020003" pitchFamily="2" charset="77"/>
              </a:rPr>
              <a:t>Email: {teacher’s email address}</a:t>
            </a:r>
          </a:p>
          <a:p>
            <a:pPr algn="ctr" eaLnBrk="1" hangingPunct="1">
              <a:spcBef>
                <a:spcPct val="0"/>
              </a:spcBef>
              <a:buFontTx/>
              <a:buNone/>
            </a:pPr>
            <a:r>
              <a:rPr lang="en-US" altLang="en-US" sz="1400" dirty="0">
                <a:solidFill>
                  <a:srgbClr val="000000"/>
                </a:solidFill>
                <a:latin typeface="KG Primary Penmanship 2" panose="02000506000000020003" pitchFamily="2" charset="77"/>
              </a:rPr>
              <a:t>Twitter: @twitteraccount		Website: classwebsite.com</a:t>
            </a:r>
          </a:p>
        </p:txBody>
      </p:sp>
      <p:sp>
        <p:nvSpPr>
          <p:cNvPr id="41" name="Rounded Rectangle 40">
            <a:extLst>
              <a:ext uri="{FF2B5EF4-FFF2-40B4-BE49-F238E27FC236}">
                <a16:creationId xmlns:a16="http://schemas.microsoft.com/office/drawing/2014/main" id="{C2C4D6D9-A17F-1848-9B0D-B57BA87849F6}"/>
              </a:ext>
            </a:extLst>
          </p:cNvPr>
          <p:cNvSpPr/>
          <p:nvPr/>
        </p:nvSpPr>
        <p:spPr>
          <a:xfrm>
            <a:off x="3820451" y="2412769"/>
            <a:ext cx="3324701" cy="2238836"/>
          </a:xfrm>
          <a:prstGeom prst="roundRect">
            <a:avLst>
              <a:gd name="adj" fmla="val 6993"/>
            </a:avLst>
          </a:prstGeom>
          <a:noFill/>
          <a:ln w="38100"/>
        </p:spPr>
        <p:style>
          <a:lnRef idx="2">
            <a:schemeClr val="dk1"/>
          </a:lnRef>
          <a:fillRef idx="1">
            <a:schemeClr val="lt1"/>
          </a:fillRef>
          <a:effectRef idx="0">
            <a:schemeClr val="dk1"/>
          </a:effectRef>
          <a:fontRef idx="minor">
            <a:schemeClr val="dk1"/>
          </a:fontRef>
        </p:style>
        <p:txBody>
          <a:bodyPr anchor="ctr"/>
          <a:lstStyle/>
          <a:p>
            <a:pPr algn="ctr" eaLnBrk="1" hangingPunct="1">
              <a:defRPr/>
            </a:pPr>
            <a:endParaRPr lang="en-US" dirty="0"/>
          </a:p>
        </p:txBody>
      </p:sp>
      <p:sp>
        <p:nvSpPr>
          <p:cNvPr id="44" name="Pentagon 43">
            <a:extLst>
              <a:ext uri="{FF2B5EF4-FFF2-40B4-BE49-F238E27FC236}">
                <a16:creationId xmlns:a16="http://schemas.microsoft.com/office/drawing/2014/main" id="{F74812C2-8EEF-684B-9A1B-33414AAFDB76}"/>
              </a:ext>
            </a:extLst>
          </p:cNvPr>
          <p:cNvSpPr/>
          <p:nvPr/>
        </p:nvSpPr>
        <p:spPr>
          <a:xfrm>
            <a:off x="3833504" y="2605404"/>
            <a:ext cx="3311648" cy="387350"/>
          </a:xfrm>
          <a:prstGeom prst="homePlate">
            <a:avLst>
              <a:gd name="adj" fmla="val 0"/>
            </a:avLst>
          </a:prstGeom>
          <a:solidFill>
            <a:schemeClr val="tx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US" sz="2000" dirty="0">
                <a:latin typeface="KG Primary Penmanship 2" panose="02000506000000020003" pitchFamily="2" charset="77"/>
              </a:rPr>
              <a:t>Reminders</a:t>
            </a:r>
          </a:p>
        </p:txBody>
      </p:sp>
      <p:sp>
        <p:nvSpPr>
          <p:cNvPr id="47" name="TextBox 13">
            <a:extLst>
              <a:ext uri="{FF2B5EF4-FFF2-40B4-BE49-F238E27FC236}">
                <a16:creationId xmlns:a16="http://schemas.microsoft.com/office/drawing/2014/main" id="{70DDA4B4-8E28-7C4B-A458-FF1EF187988B}"/>
              </a:ext>
            </a:extLst>
          </p:cNvPr>
          <p:cNvSpPr txBox="1">
            <a:spLocks noChangeArrowheads="1"/>
          </p:cNvSpPr>
          <p:nvPr/>
        </p:nvSpPr>
        <p:spPr bwMode="auto">
          <a:xfrm>
            <a:off x="3928572" y="3076607"/>
            <a:ext cx="299020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dirty="0">
                <a:latin typeface="KG Primary Penmanship 2" panose="02000506000000020003" pitchFamily="2" charset="77"/>
              </a:rPr>
              <a:t>Text</a:t>
            </a:r>
          </a:p>
        </p:txBody>
      </p:sp>
      <p:sp>
        <p:nvSpPr>
          <p:cNvPr id="60" name="Pentagon 59">
            <a:extLst>
              <a:ext uri="{FF2B5EF4-FFF2-40B4-BE49-F238E27FC236}">
                <a16:creationId xmlns:a16="http://schemas.microsoft.com/office/drawing/2014/main" id="{93261D0B-A158-9641-8171-9D61CCF7B826}"/>
              </a:ext>
            </a:extLst>
          </p:cNvPr>
          <p:cNvSpPr/>
          <p:nvPr/>
        </p:nvSpPr>
        <p:spPr>
          <a:xfrm>
            <a:off x="200291" y="2605404"/>
            <a:ext cx="3307327" cy="387350"/>
          </a:xfrm>
          <a:prstGeom prst="homePlate">
            <a:avLst>
              <a:gd name="adj" fmla="val 0"/>
            </a:avLst>
          </a:prstGeom>
          <a:solidFill>
            <a:schemeClr val="tx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US" sz="2000" dirty="0">
                <a:latin typeface="KG Primary Penmanship 2" panose="02000506000000020003" pitchFamily="2" charset="77"/>
              </a:rPr>
              <a:t>Important Dates</a:t>
            </a:r>
          </a:p>
        </p:txBody>
      </p:sp>
      <p:sp>
        <p:nvSpPr>
          <p:cNvPr id="61" name="TextBox 13">
            <a:extLst>
              <a:ext uri="{FF2B5EF4-FFF2-40B4-BE49-F238E27FC236}">
                <a16:creationId xmlns:a16="http://schemas.microsoft.com/office/drawing/2014/main" id="{22AD7286-32B2-4145-8D84-C6AC7DC8BBAE}"/>
              </a:ext>
            </a:extLst>
          </p:cNvPr>
          <p:cNvSpPr txBox="1">
            <a:spLocks noChangeArrowheads="1"/>
          </p:cNvSpPr>
          <p:nvPr/>
        </p:nvSpPr>
        <p:spPr bwMode="auto">
          <a:xfrm>
            <a:off x="310283" y="3076607"/>
            <a:ext cx="316346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dirty="0">
                <a:latin typeface="KG Primary Penmanship 2" panose="02000506000000020003" pitchFamily="2" charset="77"/>
              </a:rPr>
              <a:t>Text</a:t>
            </a:r>
          </a:p>
        </p:txBody>
      </p:sp>
      <p:sp>
        <p:nvSpPr>
          <p:cNvPr id="62" name="Rounded Rectangle 61">
            <a:extLst>
              <a:ext uri="{FF2B5EF4-FFF2-40B4-BE49-F238E27FC236}">
                <a16:creationId xmlns:a16="http://schemas.microsoft.com/office/drawing/2014/main" id="{A427C07E-575B-B948-8802-88A5ADD8DC09}"/>
              </a:ext>
            </a:extLst>
          </p:cNvPr>
          <p:cNvSpPr/>
          <p:nvPr/>
        </p:nvSpPr>
        <p:spPr>
          <a:xfrm>
            <a:off x="1540818" y="4807113"/>
            <a:ext cx="5588005" cy="1784495"/>
          </a:xfrm>
          <a:prstGeom prst="roundRect">
            <a:avLst>
              <a:gd name="adj" fmla="val 6662"/>
            </a:avLst>
          </a:prstGeom>
          <a:noFill/>
          <a:ln w="38100"/>
        </p:spPr>
        <p:style>
          <a:lnRef idx="2">
            <a:schemeClr val="dk1"/>
          </a:lnRef>
          <a:fillRef idx="1">
            <a:schemeClr val="lt1"/>
          </a:fillRef>
          <a:effectRef idx="0">
            <a:schemeClr val="dk1"/>
          </a:effectRef>
          <a:fontRef idx="minor">
            <a:schemeClr val="dk1"/>
          </a:fontRef>
        </p:style>
        <p:txBody>
          <a:bodyPr anchor="ctr"/>
          <a:lstStyle/>
          <a:p>
            <a:pPr algn="ctr" eaLnBrk="1" hangingPunct="1">
              <a:defRPr/>
            </a:pPr>
            <a:endParaRPr lang="en-US" dirty="0"/>
          </a:p>
        </p:txBody>
      </p:sp>
      <p:sp>
        <p:nvSpPr>
          <p:cNvPr id="63" name="Pentagon 62">
            <a:extLst>
              <a:ext uri="{FF2B5EF4-FFF2-40B4-BE49-F238E27FC236}">
                <a16:creationId xmlns:a16="http://schemas.microsoft.com/office/drawing/2014/main" id="{45F8C141-AD85-F04B-93A6-06374A8438B6}"/>
              </a:ext>
            </a:extLst>
          </p:cNvPr>
          <p:cNvSpPr/>
          <p:nvPr/>
        </p:nvSpPr>
        <p:spPr>
          <a:xfrm>
            <a:off x="1540818" y="5006871"/>
            <a:ext cx="5588006" cy="387350"/>
          </a:xfrm>
          <a:prstGeom prst="homePlate">
            <a:avLst>
              <a:gd name="adj" fmla="val 0"/>
            </a:avLst>
          </a:prstGeom>
          <a:solidFill>
            <a:schemeClr val="tx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US" sz="2000" dirty="0">
                <a:latin typeface="KG Primary Penmanship 2" panose="02000506000000020003" pitchFamily="2" charset="77"/>
              </a:rPr>
              <a:t>Supporting Your Student at Home</a:t>
            </a:r>
          </a:p>
        </p:txBody>
      </p:sp>
      <p:graphicFrame>
        <p:nvGraphicFramePr>
          <p:cNvPr id="65" name="Table 64">
            <a:extLst>
              <a:ext uri="{FF2B5EF4-FFF2-40B4-BE49-F238E27FC236}">
                <a16:creationId xmlns:a16="http://schemas.microsoft.com/office/drawing/2014/main" id="{C9F26E1B-2903-1140-8AA0-EEB53B4526F9}"/>
              </a:ext>
            </a:extLst>
          </p:cNvPr>
          <p:cNvGraphicFramePr>
            <a:graphicFrameLocks noGrp="1"/>
          </p:cNvGraphicFramePr>
          <p:nvPr/>
        </p:nvGraphicFramePr>
        <p:xfrm>
          <a:off x="1629307" y="7422239"/>
          <a:ext cx="5377960" cy="1847016"/>
        </p:xfrm>
        <a:graphic>
          <a:graphicData uri="http://schemas.openxmlformats.org/drawingml/2006/table">
            <a:tbl>
              <a:tblPr firstRow="1" bandRow="1">
                <a:tableStyleId>{5C22544A-7EE6-4342-B048-85BDC9FD1C3A}</a:tableStyleId>
              </a:tblPr>
              <a:tblGrid>
                <a:gridCol w="1344490">
                  <a:extLst>
                    <a:ext uri="{9D8B030D-6E8A-4147-A177-3AD203B41FA5}">
                      <a16:colId xmlns:a16="http://schemas.microsoft.com/office/drawing/2014/main" val="1844060447"/>
                    </a:ext>
                  </a:extLst>
                </a:gridCol>
                <a:gridCol w="1344490">
                  <a:extLst>
                    <a:ext uri="{9D8B030D-6E8A-4147-A177-3AD203B41FA5}">
                      <a16:colId xmlns:a16="http://schemas.microsoft.com/office/drawing/2014/main" val="3388926743"/>
                    </a:ext>
                  </a:extLst>
                </a:gridCol>
                <a:gridCol w="1344490">
                  <a:extLst>
                    <a:ext uri="{9D8B030D-6E8A-4147-A177-3AD203B41FA5}">
                      <a16:colId xmlns:a16="http://schemas.microsoft.com/office/drawing/2014/main" val="818505991"/>
                    </a:ext>
                  </a:extLst>
                </a:gridCol>
                <a:gridCol w="1344490">
                  <a:extLst>
                    <a:ext uri="{9D8B030D-6E8A-4147-A177-3AD203B41FA5}">
                      <a16:colId xmlns:a16="http://schemas.microsoft.com/office/drawing/2014/main" val="4114050771"/>
                    </a:ext>
                  </a:extLst>
                </a:gridCol>
              </a:tblGrid>
              <a:tr h="334035">
                <a:tc>
                  <a:txBody>
                    <a:bodyPr/>
                    <a:lstStyle/>
                    <a:p>
                      <a:pPr algn="ctr"/>
                      <a:r>
                        <a:rPr lang="en-US" b="0" u="sng" dirty="0">
                          <a:solidFill>
                            <a:schemeClr val="tx1"/>
                          </a:solidFill>
                          <a:latin typeface="KG Primary Penmanship 2" panose="02000506000000020003" pitchFamily="2" charset="77"/>
                        </a:rPr>
                        <a:t>Reading</a:t>
                      </a:r>
                    </a:p>
                  </a:txBody>
                  <a:tcPr anchor="ctr">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noFill/>
                  </a:tcPr>
                </a:tc>
                <a:tc>
                  <a:txBody>
                    <a:bodyPr/>
                    <a:lstStyle/>
                    <a:p>
                      <a:pPr marL="0" marR="0" lvl="0" indent="0" algn="ctr" defTabSz="731520" rtl="0" eaLnBrk="1" fontAlgn="auto" latinLnBrk="0" hangingPunct="1">
                        <a:lnSpc>
                          <a:spcPct val="100000"/>
                        </a:lnSpc>
                        <a:spcBef>
                          <a:spcPts val="0"/>
                        </a:spcBef>
                        <a:spcAft>
                          <a:spcPts val="0"/>
                        </a:spcAft>
                        <a:buClrTx/>
                        <a:buSzTx/>
                        <a:buFontTx/>
                        <a:buNone/>
                        <a:tabLst/>
                        <a:defRPr/>
                      </a:pPr>
                      <a:r>
                        <a:rPr kumimoji="0" lang="en-US" sz="1440" b="0" i="0" u="sng" strike="noStrike" kern="1200" cap="none" spc="0" normalizeH="0" baseline="0" noProof="0" dirty="0">
                          <a:ln>
                            <a:noFill/>
                          </a:ln>
                          <a:solidFill>
                            <a:prstClr val="black"/>
                          </a:solidFill>
                          <a:effectLst/>
                          <a:uLnTx/>
                          <a:uFillTx/>
                          <a:latin typeface="KG Primary Penmanship 2" panose="02000506000000020003" pitchFamily="2" charset="77"/>
                          <a:ea typeface="+mn-ea"/>
                          <a:cs typeface="+mn-cs"/>
                        </a:rPr>
                        <a:t>Math</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noFill/>
                  </a:tcPr>
                </a:tc>
                <a:tc>
                  <a:txBody>
                    <a:bodyPr/>
                    <a:lstStyle/>
                    <a:p>
                      <a:pPr marL="0" marR="0" lvl="0" indent="0" algn="ctr" defTabSz="731520" rtl="0" eaLnBrk="1" fontAlgn="auto" latinLnBrk="0" hangingPunct="1">
                        <a:lnSpc>
                          <a:spcPct val="100000"/>
                        </a:lnSpc>
                        <a:spcBef>
                          <a:spcPts val="0"/>
                        </a:spcBef>
                        <a:spcAft>
                          <a:spcPts val="0"/>
                        </a:spcAft>
                        <a:buClrTx/>
                        <a:buSzTx/>
                        <a:buFontTx/>
                        <a:buNone/>
                        <a:tabLst/>
                        <a:defRPr/>
                      </a:pPr>
                      <a:r>
                        <a:rPr kumimoji="0" lang="en-US" sz="1440" b="0" i="0" u="sng" strike="noStrike" kern="1200" cap="none" spc="0" normalizeH="0" baseline="0" noProof="0" dirty="0">
                          <a:ln>
                            <a:noFill/>
                          </a:ln>
                          <a:solidFill>
                            <a:prstClr val="black"/>
                          </a:solidFill>
                          <a:effectLst/>
                          <a:uLnTx/>
                          <a:uFillTx/>
                          <a:latin typeface="KG Primary Penmanship 2" panose="02000506000000020003" pitchFamily="2" charset="77"/>
                          <a:ea typeface="+mn-ea"/>
                          <a:cs typeface="+mn-cs"/>
                        </a:rPr>
                        <a:t>Science</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noFill/>
                  </a:tcPr>
                </a:tc>
                <a:tc>
                  <a:txBody>
                    <a:bodyPr/>
                    <a:lstStyle/>
                    <a:p>
                      <a:pPr marL="0" marR="0" lvl="0" indent="0" algn="ctr" defTabSz="731520" rtl="0" eaLnBrk="1" fontAlgn="auto" latinLnBrk="0" hangingPunct="1">
                        <a:lnSpc>
                          <a:spcPct val="100000"/>
                        </a:lnSpc>
                        <a:spcBef>
                          <a:spcPts val="0"/>
                        </a:spcBef>
                        <a:spcAft>
                          <a:spcPts val="0"/>
                        </a:spcAft>
                        <a:buClrTx/>
                        <a:buSzTx/>
                        <a:buFontTx/>
                        <a:buNone/>
                        <a:tabLst/>
                        <a:defRPr/>
                      </a:pPr>
                      <a:r>
                        <a:rPr kumimoji="0" lang="en-US" sz="1440" b="0" i="0" u="sng" strike="noStrike" kern="1200" cap="none" spc="0" normalizeH="0" baseline="0" noProof="0" dirty="0">
                          <a:ln>
                            <a:noFill/>
                          </a:ln>
                          <a:solidFill>
                            <a:prstClr val="black"/>
                          </a:solidFill>
                          <a:effectLst/>
                          <a:uLnTx/>
                          <a:uFillTx/>
                          <a:latin typeface="KG Primary Penmanship 2" panose="02000506000000020003" pitchFamily="2" charset="77"/>
                          <a:ea typeface="+mn-ea"/>
                          <a:cs typeface="+mn-cs"/>
                        </a:rPr>
                        <a:t>Social Studies</a:t>
                      </a:r>
                    </a:p>
                  </a:txBody>
                  <a:tcPr anchor="ctr">
                    <a:lnL w="28575"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32637261"/>
                  </a:ext>
                </a:extLst>
              </a:tr>
              <a:tr h="1512981">
                <a:tc>
                  <a:txBody>
                    <a:bodyPr/>
                    <a:lstStyle/>
                    <a:p>
                      <a:pPr algn="ctr"/>
                      <a:endParaRPr lang="en-US" b="0" dirty="0">
                        <a:solidFill>
                          <a:schemeClr val="tx1"/>
                        </a:solidFill>
                        <a:latin typeface="KG Primary Penmanship 2" panose="02000506000000020003" pitchFamily="2" charset="77"/>
                      </a:endParaRPr>
                    </a:p>
                    <a:p>
                      <a:pPr algn="ctr"/>
                      <a:endParaRPr lang="en-US" b="0" dirty="0">
                        <a:solidFill>
                          <a:schemeClr val="tx1"/>
                        </a:solidFill>
                        <a:latin typeface="KG Primary Penmanship 2" panose="02000506000000020003" pitchFamily="2" charset="77"/>
                      </a:endParaRPr>
                    </a:p>
                    <a:p>
                      <a:pPr algn="ctr"/>
                      <a:endParaRPr lang="en-US" b="0" dirty="0">
                        <a:solidFill>
                          <a:schemeClr val="tx1"/>
                        </a:solidFill>
                        <a:latin typeface="KG Primary Penmanship 2" panose="02000506000000020003" pitchFamily="2" charset="77"/>
                      </a:endParaRPr>
                    </a:p>
                    <a:p>
                      <a:pPr algn="ctr"/>
                      <a:endParaRPr lang="en-US" b="0" dirty="0">
                        <a:solidFill>
                          <a:schemeClr val="tx1"/>
                        </a:solidFill>
                        <a:latin typeface="KG Primary Penmanship 2" panose="02000506000000020003" pitchFamily="2" charset="77"/>
                      </a:endParaRPr>
                    </a:p>
                    <a:p>
                      <a:pPr algn="ctr"/>
                      <a:endParaRPr lang="en-US" b="0" dirty="0">
                        <a:solidFill>
                          <a:schemeClr val="tx1"/>
                        </a:solidFill>
                        <a:latin typeface="KG Primary Penmanship 2" panose="02000506000000020003" pitchFamily="2" charset="77"/>
                      </a:endParaRPr>
                    </a:p>
                    <a:p>
                      <a:pPr algn="ctr"/>
                      <a:endParaRPr lang="en-US" b="0" dirty="0">
                        <a:solidFill>
                          <a:schemeClr val="tx1"/>
                        </a:solidFill>
                        <a:latin typeface="KG Primary Penmanship 2" panose="02000506000000020003" pitchFamily="2" charset="77"/>
                      </a:endParaRPr>
                    </a:p>
                  </a:txBody>
                  <a:tcPr anchor="ct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noFill/>
                  </a:tcPr>
                </a:tc>
                <a:tc>
                  <a:txBody>
                    <a:bodyPr/>
                    <a:lstStyle/>
                    <a:p>
                      <a:pPr marL="0" marR="0" lvl="0" indent="0" algn="ctr" defTabSz="731520" rtl="0" eaLnBrk="1" fontAlgn="auto" latinLnBrk="0" hangingPunct="1">
                        <a:lnSpc>
                          <a:spcPct val="100000"/>
                        </a:lnSpc>
                        <a:spcBef>
                          <a:spcPts val="0"/>
                        </a:spcBef>
                        <a:spcAft>
                          <a:spcPts val="0"/>
                        </a:spcAft>
                        <a:buClrTx/>
                        <a:buSzTx/>
                        <a:buFontTx/>
                        <a:buNone/>
                        <a:tabLst/>
                        <a:defRPr/>
                      </a:pPr>
                      <a:endParaRPr kumimoji="0" lang="en-US" sz="1440" b="0" i="0" u="none" strike="noStrike" kern="1200" cap="none" spc="0" normalizeH="0" baseline="0" noProof="0" dirty="0">
                        <a:ln>
                          <a:noFill/>
                        </a:ln>
                        <a:solidFill>
                          <a:prstClr val="black"/>
                        </a:solidFill>
                        <a:effectLst/>
                        <a:uLnTx/>
                        <a:uFillTx/>
                        <a:latin typeface="KG Primary Penmanship 2" panose="02000506000000020003" pitchFamily="2" charset="77"/>
                        <a:ea typeface="+mn-ea"/>
                        <a:cs typeface="+mn-cs"/>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noFill/>
                  </a:tcPr>
                </a:tc>
                <a:tc>
                  <a:txBody>
                    <a:bodyPr/>
                    <a:lstStyle/>
                    <a:p>
                      <a:pPr marL="0" marR="0" lvl="0" indent="0" algn="ctr" defTabSz="731520" rtl="0" eaLnBrk="1" fontAlgn="auto" latinLnBrk="0" hangingPunct="1">
                        <a:lnSpc>
                          <a:spcPct val="100000"/>
                        </a:lnSpc>
                        <a:spcBef>
                          <a:spcPts val="0"/>
                        </a:spcBef>
                        <a:spcAft>
                          <a:spcPts val="0"/>
                        </a:spcAft>
                        <a:buClrTx/>
                        <a:buSzTx/>
                        <a:buFontTx/>
                        <a:buNone/>
                        <a:tabLst/>
                        <a:defRPr/>
                      </a:pPr>
                      <a:endParaRPr kumimoji="0" lang="en-US" sz="1440" b="0" i="0" u="none" strike="noStrike" kern="1200" cap="none" spc="0" normalizeH="0" baseline="0" noProof="0" dirty="0">
                        <a:ln>
                          <a:noFill/>
                        </a:ln>
                        <a:solidFill>
                          <a:prstClr val="black"/>
                        </a:solidFill>
                        <a:effectLst/>
                        <a:uLnTx/>
                        <a:uFillTx/>
                        <a:latin typeface="KG Primary Penmanship 2" panose="02000506000000020003" pitchFamily="2" charset="77"/>
                        <a:ea typeface="+mn-ea"/>
                        <a:cs typeface="+mn-cs"/>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noFill/>
                  </a:tcPr>
                </a:tc>
                <a:tc>
                  <a:txBody>
                    <a:bodyPr/>
                    <a:lstStyle/>
                    <a:p>
                      <a:pPr marL="0" marR="0" lvl="0" indent="0" algn="ctr" defTabSz="731520" rtl="0" eaLnBrk="1" fontAlgn="auto" latinLnBrk="0" hangingPunct="1">
                        <a:lnSpc>
                          <a:spcPct val="100000"/>
                        </a:lnSpc>
                        <a:spcBef>
                          <a:spcPts val="0"/>
                        </a:spcBef>
                        <a:spcAft>
                          <a:spcPts val="0"/>
                        </a:spcAft>
                        <a:buClrTx/>
                        <a:buSzTx/>
                        <a:buFontTx/>
                        <a:buNone/>
                        <a:tabLst/>
                        <a:defRPr/>
                      </a:pPr>
                      <a:endParaRPr kumimoji="0" lang="en-US" sz="1440" b="0" i="0" u="none" strike="noStrike" kern="1200" cap="none" spc="0" normalizeH="0" baseline="0" noProof="0" dirty="0">
                        <a:ln>
                          <a:noFill/>
                        </a:ln>
                        <a:solidFill>
                          <a:prstClr val="black"/>
                        </a:solidFill>
                        <a:effectLst/>
                        <a:uLnTx/>
                        <a:uFillTx/>
                        <a:latin typeface="KG Primary Penmanship 2" panose="02000506000000020003" pitchFamily="2" charset="77"/>
                        <a:ea typeface="+mn-ea"/>
                        <a:cs typeface="+mn-cs"/>
                      </a:endParaRPr>
                    </a:p>
                  </a:txBody>
                  <a:tcPr anchor="ct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381208140"/>
                  </a:ext>
                </a:extLst>
              </a:tr>
            </a:tbl>
          </a:graphicData>
        </a:graphic>
      </p:graphicFrame>
      <p:sp>
        <p:nvSpPr>
          <p:cNvPr id="68" name="Pentagon 67">
            <a:extLst>
              <a:ext uri="{FF2B5EF4-FFF2-40B4-BE49-F238E27FC236}">
                <a16:creationId xmlns:a16="http://schemas.microsoft.com/office/drawing/2014/main" id="{7FB42E52-A521-EA41-BB13-11A0D6680BCF}"/>
              </a:ext>
            </a:extLst>
          </p:cNvPr>
          <p:cNvSpPr/>
          <p:nvPr/>
        </p:nvSpPr>
        <p:spPr>
          <a:xfrm>
            <a:off x="1534469" y="6932159"/>
            <a:ext cx="5577840" cy="387350"/>
          </a:xfrm>
          <a:prstGeom prst="homePlate">
            <a:avLst>
              <a:gd name="adj" fmla="val 0"/>
            </a:avLst>
          </a:prstGeom>
          <a:solidFill>
            <a:schemeClr val="tx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US" sz="2000" dirty="0">
                <a:latin typeface="KG Primary Penmanship 2" panose="02000506000000020003" pitchFamily="2" charset="77"/>
              </a:rPr>
              <a:t>What We’re Learning This Week</a:t>
            </a:r>
          </a:p>
        </p:txBody>
      </p:sp>
      <p:sp>
        <p:nvSpPr>
          <p:cNvPr id="25" name="Rounded Rectangle 24">
            <a:extLst>
              <a:ext uri="{FF2B5EF4-FFF2-40B4-BE49-F238E27FC236}">
                <a16:creationId xmlns:a16="http://schemas.microsoft.com/office/drawing/2014/main" id="{528E6B09-7EAE-BB4E-8C8B-3AE17193CAF7}"/>
              </a:ext>
            </a:extLst>
          </p:cNvPr>
          <p:cNvSpPr/>
          <p:nvPr/>
        </p:nvSpPr>
        <p:spPr>
          <a:xfrm>
            <a:off x="200292" y="2412769"/>
            <a:ext cx="3327115" cy="2238836"/>
          </a:xfrm>
          <a:prstGeom prst="roundRect">
            <a:avLst>
              <a:gd name="adj" fmla="val 6993"/>
            </a:avLst>
          </a:prstGeom>
          <a:noFill/>
          <a:ln w="38100"/>
        </p:spPr>
        <p:style>
          <a:lnRef idx="2">
            <a:schemeClr val="dk1"/>
          </a:lnRef>
          <a:fillRef idx="1">
            <a:schemeClr val="lt1"/>
          </a:fillRef>
          <a:effectRef idx="0">
            <a:schemeClr val="dk1"/>
          </a:effectRef>
          <a:fontRef idx="minor">
            <a:schemeClr val="dk1"/>
          </a:fontRef>
        </p:style>
        <p:txBody>
          <a:bodyPr anchor="ctr"/>
          <a:lstStyle/>
          <a:p>
            <a:pPr algn="ctr" eaLnBrk="1" hangingPunct="1">
              <a:defRPr/>
            </a:pPr>
            <a:endParaRPr lang="en-US" dirty="0"/>
          </a:p>
        </p:txBody>
      </p:sp>
      <p:sp>
        <p:nvSpPr>
          <p:cNvPr id="2" name="Rectangle 1">
            <a:extLst>
              <a:ext uri="{FF2B5EF4-FFF2-40B4-BE49-F238E27FC236}">
                <a16:creationId xmlns:a16="http://schemas.microsoft.com/office/drawing/2014/main" id="{635DFB6B-5DD3-3E48-A3E8-6F42BE6900CE}"/>
              </a:ext>
            </a:extLst>
          </p:cNvPr>
          <p:cNvSpPr/>
          <p:nvPr/>
        </p:nvSpPr>
        <p:spPr>
          <a:xfrm>
            <a:off x="69422" y="43794"/>
            <a:ext cx="7193280" cy="9513761"/>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5E8DDF2A-6585-5F4B-950A-FEAC60A4DC3C}"/>
              </a:ext>
            </a:extLst>
          </p:cNvPr>
          <p:cNvSpPr/>
          <p:nvPr/>
        </p:nvSpPr>
        <p:spPr>
          <a:xfrm>
            <a:off x="200291" y="4807113"/>
            <a:ext cx="1206648" cy="118003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KG Primary Penmanship 2" panose="02000506000000020003" pitchFamily="2" charset="77"/>
              </a:rPr>
              <a:t>Type Important </a:t>
            </a:r>
          </a:p>
          <a:p>
            <a:pPr algn="ctr"/>
            <a:r>
              <a:rPr lang="en-US" sz="1600" dirty="0">
                <a:latin typeface="KG Primary Penmanship 2" panose="02000506000000020003" pitchFamily="2" charset="77"/>
              </a:rPr>
              <a:t>Reminder Here </a:t>
            </a:r>
          </a:p>
        </p:txBody>
      </p:sp>
    </p:spTree>
    <p:extLst>
      <p:ext uri="{BB962C8B-B14F-4D97-AF65-F5344CB8AC3E}">
        <p14:creationId xmlns:p14="http://schemas.microsoft.com/office/powerpoint/2010/main" val="1499116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35DFB6B-5DD3-3E48-A3E8-6F42BE6900CE}"/>
              </a:ext>
            </a:extLst>
          </p:cNvPr>
          <p:cNvSpPr/>
          <p:nvPr/>
        </p:nvSpPr>
        <p:spPr>
          <a:xfrm>
            <a:off x="69422" y="43794"/>
            <a:ext cx="7193280" cy="9513761"/>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637CF0A0-D13C-A949-A9D0-2EDB95A78DA9}"/>
              </a:ext>
            </a:extLst>
          </p:cNvPr>
          <p:cNvSpPr/>
          <p:nvPr/>
        </p:nvSpPr>
        <p:spPr>
          <a:xfrm>
            <a:off x="104298" y="1544273"/>
            <a:ext cx="7128779" cy="296266"/>
          </a:xfrm>
          <a:prstGeom prst="rect">
            <a:avLst/>
          </a:prstGeom>
          <a:solidFill>
            <a:schemeClr val="tx1"/>
          </a:solidFill>
          <a:ln w="57150">
            <a:solidFill>
              <a:schemeClr val="tx1"/>
            </a:solidFill>
          </a:ln>
        </p:spPr>
        <p:style>
          <a:lnRef idx="2">
            <a:schemeClr val="dk1"/>
          </a:lnRef>
          <a:fillRef idx="1">
            <a:schemeClr val="lt1"/>
          </a:fillRef>
          <a:effectRef idx="0">
            <a:schemeClr val="dk1"/>
          </a:effectRef>
          <a:fontRef idx="minor">
            <a:schemeClr val="dk1"/>
          </a:fontRef>
        </p:style>
        <p:txBody>
          <a:bodyPr anchor="ctr"/>
          <a:lstStyle/>
          <a:p>
            <a:pPr algn="ctr">
              <a:spcBef>
                <a:spcPct val="0"/>
              </a:spcBef>
            </a:pPr>
            <a:r>
              <a:rPr lang="en-US" altLang="en-US" sz="2000" dirty="0">
                <a:solidFill>
                  <a:schemeClr val="bg1"/>
                </a:solidFill>
                <a:latin typeface="KG Primary Penmanship 2" panose="02000506000000020003" pitchFamily="2" charset="77"/>
              </a:rPr>
              <a:t>The Week of xxxxxxxxxxxxxx</a:t>
            </a:r>
          </a:p>
        </p:txBody>
      </p:sp>
      <p:sp>
        <p:nvSpPr>
          <p:cNvPr id="16" name="TextBox 1">
            <a:extLst>
              <a:ext uri="{FF2B5EF4-FFF2-40B4-BE49-F238E27FC236}">
                <a16:creationId xmlns:a16="http://schemas.microsoft.com/office/drawing/2014/main" id="{8895DECD-F358-5248-87A6-76D9AB8E9E39}"/>
              </a:ext>
            </a:extLst>
          </p:cNvPr>
          <p:cNvSpPr txBox="1">
            <a:spLocks noChangeArrowheads="1"/>
          </p:cNvSpPr>
          <p:nvPr/>
        </p:nvSpPr>
        <p:spPr bwMode="auto">
          <a:xfrm>
            <a:off x="2149904" y="126516"/>
            <a:ext cx="5062884" cy="135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lnSpc>
                <a:spcPts val="4760"/>
              </a:lnSpc>
              <a:spcBef>
                <a:spcPct val="0"/>
              </a:spcBef>
              <a:buFontTx/>
              <a:buNone/>
            </a:pPr>
            <a:r>
              <a:rPr lang="en-US" altLang="en-US" sz="4800" b="1" dirty="0">
                <a:latin typeface="KG Primary Penmanship 2" panose="02000506000000020003" pitchFamily="2" charset="77"/>
              </a:rPr>
              <a:t>Our </a:t>
            </a:r>
            <a:r>
              <a:rPr lang="en-US" altLang="en-US" sz="4800" b="1" dirty="0">
                <a:latin typeface="Avenir Book" panose="02000503020000020003" pitchFamily="2" charset="0"/>
              </a:rPr>
              <a:t>__</a:t>
            </a:r>
            <a:r>
              <a:rPr lang="en-US" altLang="en-US" sz="4800" b="1" dirty="0">
                <a:latin typeface="KG Primary Penmanship 2" panose="02000506000000020003" pitchFamily="2" charset="77"/>
              </a:rPr>
              <a:t> Grade</a:t>
            </a:r>
          </a:p>
          <a:p>
            <a:pPr algn="ctr" eaLnBrk="1" hangingPunct="1">
              <a:lnSpc>
                <a:spcPts val="4760"/>
              </a:lnSpc>
              <a:spcBef>
                <a:spcPct val="0"/>
              </a:spcBef>
              <a:buFontTx/>
              <a:buNone/>
            </a:pPr>
            <a:r>
              <a:rPr lang="en-US" altLang="en-US" sz="4800" b="1" dirty="0">
                <a:latin typeface="KG Primary Penmanship 2" panose="02000506000000020003" pitchFamily="2" charset="77"/>
              </a:rPr>
              <a:t>Classroom News</a:t>
            </a:r>
          </a:p>
        </p:txBody>
      </p:sp>
      <p:sp>
        <p:nvSpPr>
          <p:cNvPr id="18" name="TextBox 3">
            <a:extLst>
              <a:ext uri="{FF2B5EF4-FFF2-40B4-BE49-F238E27FC236}">
                <a16:creationId xmlns:a16="http://schemas.microsoft.com/office/drawing/2014/main" id="{4A6F971E-1617-E443-B4D7-2CAB6E69C04D}"/>
              </a:ext>
            </a:extLst>
          </p:cNvPr>
          <p:cNvSpPr txBox="1">
            <a:spLocks noChangeArrowheads="1"/>
          </p:cNvSpPr>
          <p:nvPr/>
        </p:nvSpPr>
        <p:spPr bwMode="auto">
          <a:xfrm>
            <a:off x="1942" y="1839155"/>
            <a:ext cx="7315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400" dirty="0">
                <a:solidFill>
                  <a:srgbClr val="000000"/>
                </a:solidFill>
                <a:latin typeface="KG Primary Penmanship 2" panose="02000506000000020003" pitchFamily="2" charset="77"/>
              </a:rPr>
              <a:t>Email: {teacher’s email address}</a:t>
            </a:r>
          </a:p>
          <a:p>
            <a:pPr algn="ctr" eaLnBrk="1" hangingPunct="1">
              <a:spcBef>
                <a:spcPct val="0"/>
              </a:spcBef>
              <a:buFontTx/>
              <a:buNone/>
            </a:pPr>
            <a:r>
              <a:rPr lang="en-US" altLang="en-US" sz="1400" dirty="0">
                <a:solidFill>
                  <a:srgbClr val="000000"/>
                </a:solidFill>
                <a:latin typeface="KG Primary Penmanship 2" panose="02000506000000020003" pitchFamily="2" charset="77"/>
              </a:rPr>
              <a:t>Twitter: @twitteraccount		Website: classwebsite.com</a:t>
            </a:r>
          </a:p>
        </p:txBody>
      </p:sp>
      <p:sp>
        <p:nvSpPr>
          <p:cNvPr id="41" name="Rounded Rectangle 40">
            <a:extLst>
              <a:ext uri="{FF2B5EF4-FFF2-40B4-BE49-F238E27FC236}">
                <a16:creationId xmlns:a16="http://schemas.microsoft.com/office/drawing/2014/main" id="{C2C4D6D9-A17F-1848-9B0D-B57BA87849F6}"/>
              </a:ext>
            </a:extLst>
          </p:cNvPr>
          <p:cNvSpPr/>
          <p:nvPr/>
        </p:nvSpPr>
        <p:spPr>
          <a:xfrm>
            <a:off x="3820451" y="2412769"/>
            <a:ext cx="3324701" cy="2238836"/>
          </a:xfrm>
          <a:prstGeom prst="roundRect">
            <a:avLst>
              <a:gd name="adj" fmla="val 6993"/>
            </a:avLst>
          </a:prstGeom>
          <a:noFill/>
          <a:ln w="38100"/>
        </p:spPr>
        <p:style>
          <a:lnRef idx="2">
            <a:schemeClr val="dk1"/>
          </a:lnRef>
          <a:fillRef idx="1">
            <a:schemeClr val="lt1"/>
          </a:fillRef>
          <a:effectRef idx="0">
            <a:schemeClr val="dk1"/>
          </a:effectRef>
          <a:fontRef idx="minor">
            <a:schemeClr val="dk1"/>
          </a:fontRef>
        </p:style>
        <p:txBody>
          <a:bodyPr anchor="ctr"/>
          <a:lstStyle/>
          <a:p>
            <a:pPr algn="ctr" eaLnBrk="1" hangingPunct="1">
              <a:defRPr/>
            </a:pPr>
            <a:endParaRPr lang="en-US" dirty="0"/>
          </a:p>
        </p:txBody>
      </p:sp>
      <p:sp>
        <p:nvSpPr>
          <p:cNvPr id="44" name="Pentagon 43">
            <a:extLst>
              <a:ext uri="{FF2B5EF4-FFF2-40B4-BE49-F238E27FC236}">
                <a16:creationId xmlns:a16="http://schemas.microsoft.com/office/drawing/2014/main" id="{F74812C2-8EEF-684B-9A1B-33414AAFDB76}"/>
              </a:ext>
            </a:extLst>
          </p:cNvPr>
          <p:cNvSpPr/>
          <p:nvPr/>
        </p:nvSpPr>
        <p:spPr>
          <a:xfrm>
            <a:off x="3833504" y="2605404"/>
            <a:ext cx="3311648" cy="387350"/>
          </a:xfrm>
          <a:prstGeom prst="homePlate">
            <a:avLst>
              <a:gd name="adj" fmla="val 0"/>
            </a:avLst>
          </a:prstGeom>
          <a:solidFill>
            <a:schemeClr val="tx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US" sz="2000" dirty="0">
                <a:latin typeface="KG Primary Penmanship 2" panose="02000506000000020003" pitchFamily="2" charset="77"/>
              </a:rPr>
              <a:t>Reminders</a:t>
            </a:r>
          </a:p>
        </p:txBody>
      </p:sp>
      <p:sp>
        <p:nvSpPr>
          <p:cNvPr id="47" name="TextBox 13">
            <a:extLst>
              <a:ext uri="{FF2B5EF4-FFF2-40B4-BE49-F238E27FC236}">
                <a16:creationId xmlns:a16="http://schemas.microsoft.com/office/drawing/2014/main" id="{70DDA4B4-8E28-7C4B-A458-FF1EF187988B}"/>
              </a:ext>
            </a:extLst>
          </p:cNvPr>
          <p:cNvSpPr txBox="1">
            <a:spLocks noChangeArrowheads="1"/>
          </p:cNvSpPr>
          <p:nvPr/>
        </p:nvSpPr>
        <p:spPr bwMode="auto">
          <a:xfrm>
            <a:off x="3928572" y="3076607"/>
            <a:ext cx="299020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dirty="0">
                <a:latin typeface="KG Primary Penmanship 2" panose="02000506000000020003" pitchFamily="2" charset="77"/>
              </a:rPr>
              <a:t>Text</a:t>
            </a:r>
          </a:p>
        </p:txBody>
      </p:sp>
      <p:sp>
        <p:nvSpPr>
          <p:cNvPr id="60" name="Pentagon 59">
            <a:extLst>
              <a:ext uri="{FF2B5EF4-FFF2-40B4-BE49-F238E27FC236}">
                <a16:creationId xmlns:a16="http://schemas.microsoft.com/office/drawing/2014/main" id="{93261D0B-A158-9641-8171-9D61CCF7B826}"/>
              </a:ext>
            </a:extLst>
          </p:cNvPr>
          <p:cNvSpPr/>
          <p:nvPr/>
        </p:nvSpPr>
        <p:spPr>
          <a:xfrm>
            <a:off x="200291" y="2605404"/>
            <a:ext cx="3307327" cy="387350"/>
          </a:xfrm>
          <a:prstGeom prst="homePlate">
            <a:avLst>
              <a:gd name="adj" fmla="val 0"/>
            </a:avLst>
          </a:prstGeom>
          <a:solidFill>
            <a:schemeClr val="tx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US" sz="2000" dirty="0">
                <a:latin typeface="KG Primary Penmanship 2" panose="02000506000000020003" pitchFamily="2" charset="77"/>
              </a:rPr>
              <a:t>Important Dates</a:t>
            </a:r>
          </a:p>
        </p:txBody>
      </p:sp>
      <p:sp>
        <p:nvSpPr>
          <p:cNvPr id="61" name="TextBox 13">
            <a:extLst>
              <a:ext uri="{FF2B5EF4-FFF2-40B4-BE49-F238E27FC236}">
                <a16:creationId xmlns:a16="http://schemas.microsoft.com/office/drawing/2014/main" id="{22AD7286-32B2-4145-8D84-C6AC7DC8BBAE}"/>
              </a:ext>
            </a:extLst>
          </p:cNvPr>
          <p:cNvSpPr txBox="1">
            <a:spLocks noChangeArrowheads="1"/>
          </p:cNvSpPr>
          <p:nvPr/>
        </p:nvSpPr>
        <p:spPr bwMode="auto">
          <a:xfrm>
            <a:off x="310283" y="3076607"/>
            <a:ext cx="316346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dirty="0">
                <a:latin typeface="KG Primary Penmanship 2" panose="02000506000000020003" pitchFamily="2" charset="77"/>
              </a:rPr>
              <a:t>Text</a:t>
            </a:r>
          </a:p>
        </p:txBody>
      </p:sp>
      <p:sp>
        <p:nvSpPr>
          <p:cNvPr id="62" name="Rounded Rectangle 61">
            <a:extLst>
              <a:ext uri="{FF2B5EF4-FFF2-40B4-BE49-F238E27FC236}">
                <a16:creationId xmlns:a16="http://schemas.microsoft.com/office/drawing/2014/main" id="{A427C07E-575B-B948-8802-88A5ADD8DC09}"/>
              </a:ext>
            </a:extLst>
          </p:cNvPr>
          <p:cNvSpPr/>
          <p:nvPr/>
        </p:nvSpPr>
        <p:spPr>
          <a:xfrm>
            <a:off x="186376" y="4807113"/>
            <a:ext cx="6942448" cy="1784495"/>
          </a:xfrm>
          <a:prstGeom prst="roundRect">
            <a:avLst>
              <a:gd name="adj" fmla="val 6662"/>
            </a:avLst>
          </a:prstGeom>
          <a:solidFill>
            <a:schemeClr val="bg1"/>
          </a:solidFill>
          <a:ln w="38100"/>
        </p:spPr>
        <p:style>
          <a:lnRef idx="2">
            <a:schemeClr val="dk1"/>
          </a:lnRef>
          <a:fillRef idx="1">
            <a:schemeClr val="lt1"/>
          </a:fillRef>
          <a:effectRef idx="0">
            <a:schemeClr val="dk1"/>
          </a:effectRef>
          <a:fontRef idx="minor">
            <a:schemeClr val="dk1"/>
          </a:fontRef>
        </p:style>
        <p:txBody>
          <a:bodyPr anchor="ctr"/>
          <a:lstStyle/>
          <a:p>
            <a:pPr algn="ctr" eaLnBrk="1" hangingPunct="1">
              <a:defRPr/>
            </a:pPr>
            <a:endParaRPr lang="en-US" dirty="0"/>
          </a:p>
        </p:txBody>
      </p:sp>
      <p:sp>
        <p:nvSpPr>
          <p:cNvPr id="63" name="Pentagon 62">
            <a:extLst>
              <a:ext uri="{FF2B5EF4-FFF2-40B4-BE49-F238E27FC236}">
                <a16:creationId xmlns:a16="http://schemas.microsoft.com/office/drawing/2014/main" id="{45F8C141-AD85-F04B-93A6-06374A8438B6}"/>
              </a:ext>
            </a:extLst>
          </p:cNvPr>
          <p:cNvSpPr/>
          <p:nvPr/>
        </p:nvSpPr>
        <p:spPr>
          <a:xfrm>
            <a:off x="200293" y="5006871"/>
            <a:ext cx="6928531" cy="387350"/>
          </a:xfrm>
          <a:prstGeom prst="homePlate">
            <a:avLst>
              <a:gd name="adj" fmla="val 0"/>
            </a:avLst>
          </a:prstGeom>
          <a:solidFill>
            <a:schemeClr val="tx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US" sz="2000" dirty="0">
                <a:latin typeface="KG Primary Penmanship 2" panose="02000506000000020003" pitchFamily="2" charset="77"/>
              </a:rPr>
              <a:t>Supporting Your Student at Home</a:t>
            </a:r>
          </a:p>
        </p:txBody>
      </p:sp>
      <p:graphicFrame>
        <p:nvGraphicFramePr>
          <p:cNvPr id="65" name="Table 64">
            <a:extLst>
              <a:ext uri="{FF2B5EF4-FFF2-40B4-BE49-F238E27FC236}">
                <a16:creationId xmlns:a16="http://schemas.microsoft.com/office/drawing/2014/main" id="{C9F26E1B-2903-1140-8AA0-EEB53B4526F9}"/>
              </a:ext>
            </a:extLst>
          </p:cNvPr>
          <p:cNvGraphicFramePr>
            <a:graphicFrameLocks noGrp="1"/>
          </p:cNvGraphicFramePr>
          <p:nvPr>
            <p:extLst>
              <p:ext uri="{D42A27DB-BD31-4B8C-83A1-F6EECF244321}">
                <p14:modId xmlns:p14="http://schemas.microsoft.com/office/powerpoint/2010/main" val="3264815495"/>
              </p:ext>
            </p:extLst>
          </p:nvPr>
        </p:nvGraphicFramePr>
        <p:xfrm>
          <a:off x="298054" y="7422239"/>
          <a:ext cx="5079488" cy="1847016"/>
        </p:xfrm>
        <a:graphic>
          <a:graphicData uri="http://schemas.openxmlformats.org/drawingml/2006/table">
            <a:tbl>
              <a:tblPr firstRow="1" bandRow="1">
                <a:tableStyleId>{5C22544A-7EE6-4342-B048-85BDC9FD1C3A}</a:tableStyleId>
              </a:tblPr>
              <a:tblGrid>
                <a:gridCol w="1269872">
                  <a:extLst>
                    <a:ext uri="{9D8B030D-6E8A-4147-A177-3AD203B41FA5}">
                      <a16:colId xmlns:a16="http://schemas.microsoft.com/office/drawing/2014/main" val="1844060447"/>
                    </a:ext>
                  </a:extLst>
                </a:gridCol>
                <a:gridCol w="1269872">
                  <a:extLst>
                    <a:ext uri="{9D8B030D-6E8A-4147-A177-3AD203B41FA5}">
                      <a16:colId xmlns:a16="http://schemas.microsoft.com/office/drawing/2014/main" val="3388926743"/>
                    </a:ext>
                  </a:extLst>
                </a:gridCol>
                <a:gridCol w="1269872">
                  <a:extLst>
                    <a:ext uri="{9D8B030D-6E8A-4147-A177-3AD203B41FA5}">
                      <a16:colId xmlns:a16="http://schemas.microsoft.com/office/drawing/2014/main" val="818505991"/>
                    </a:ext>
                  </a:extLst>
                </a:gridCol>
                <a:gridCol w="1269872">
                  <a:extLst>
                    <a:ext uri="{9D8B030D-6E8A-4147-A177-3AD203B41FA5}">
                      <a16:colId xmlns:a16="http://schemas.microsoft.com/office/drawing/2014/main" val="4114050771"/>
                    </a:ext>
                  </a:extLst>
                </a:gridCol>
              </a:tblGrid>
              <a:tr h="334035">
                <a:tc>
                  <a:txBody>
                    <a:bodyPr/>
                    <a:lstStyle/>
                    <a:p>
                      <a:pPr algn="ctr"/>
                      <a:r>
                        <a:rPr lang="en-US" b="0" u="sng" dirty="0">
                          <a:solidFill>
                            <a:schemeClr val="tx1"/>
                          </a:solidFill>
                          <a:latin typeface="KG Primary Penmanship 2" panose="02000506000000020003" pitchFamily="2" charset="77"/>
                        </a:rPr>
                        <a:t>Reading</a:t>
                      </a:r>
                    </a:p>
                  </a:txBody>
                  <a:tcPr anchor="ctr">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noFill/>
                  </a:tcPr>
                </a:tc>
                <a:tc>
                  <a:txBody>
                    <a:bodyPr/>
                    <a:lstStyle/>
                    <a:p>
                      <a:pPr marL="0" marR="0" lvl="0" indent="0" algn="ctr" defTabSz="731520" rtl="0" eaLnBrk="1" fontAlgn="auto" latinLnBrk="0" hangingPunct="1">
                        <a:lnSpc>
                          <a:spcPct val="100000"/>
                        </a:lnSpc>
                        <a:spcBef>
                          <a:spcPts val="0"/>
                        </a:spcBef>
                        <a:spcAft>
                          <a:spcPts val="0"/>
                        </a:spcAft>
                        <a:buClrTx/>
                        <a:buSzTx/>
                        <a:buFontTx/>
                        <a:buNone/>
                        <a:tabLst/>
                        <a:defRPr/>
                      </a:pPr>
                      <a:r>
                        <a:rPr kumimoji="0" lang="en-US" sz="1440" b="0" i="0" u="sng" strike="noStrike" kern="1200" cap="none" spc="0" normalizeH="0" baseline="0" noProof="0" dirty="0">
                          <a:ln>
                            <a:noFill/>
                          </a:ln>
                          <a:solidFill>
                            <a:prstClr val="black"/>
                          </a:solidFill>
                          <a:effectLst/>
                          <a:uLnTx/>
                          <a:uFillTx/>
                          <a:latin typeface="KG Primary Penmanship 2" panose="02000506000000020003" pitchFamily="2" charset="77"/>
                          <a:ea typeface="+mn-ea"/>
                          <a:cs typeface="+mn-cs"/>
                        </a:rPr>
                        <a:t>Math</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noFill/>
                  </a:tcPr>
                </a:tc>
                <a:tc>
                  <a:txBody>
                    <a:bodyPr/>
                    <a:lstStyle/>
                    <a:p>
                      <a:pPr marL="0" marR="0" lvl="0" indent="0" algn="ctr" defTabSz="731520" rtl="0" eaLnBrk="1" fontAlgn="auto" latinLnBrk="0" hangingPunct="1">
                        <a:lnSpc>
                          <a:spcPct val="100000"/>
                        </a:lnSpc>
                        <a:spcBef>
                          <a:spcPts val="0"/>
                        </a:spcBef>
                        <a:spcAft>
                          <a:spcPts val="0"/>
                        </a:spcAft>
                        <a:buClrTx/>
                        <a:buSzTx/>
                        <a:buFontTx/>
                        <a:buNone/>
                        <a:tabLst/>
                        <a:defRPr/>
                      </a:pPr>
                      <a:r>
                        <a:rPr kumimoji="0" lang="en-US" sz="1440" b="0" i="0" u="sng" strike="noStrike" kern="1200" cap="none" spc="0" normalizeH="0" baseline="0" noProof="0" dirty="0">
                          <a:ln>
                            <a:noFill/>
                          </a:ln>
                          <a:solidFill>
                            <a:prstClr val="black"/>
                          </a:solidFill>
                          <a:effectLst/>
                          <a:uLnTx/>
                          <a:uFillTx/>
                          <a:latin typeface="KG Primary Penmanship 2" panose="02000506000000020003" pitchFamily="2" charset="77"/>
                          <a:ea typeface="+mn-ea"/>
                          <a:cs typeface="+mn-cs"/>
                        </a:rPr>
                        <a:t>Science</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noFill/>
                  </a:tcPr>
                </a:tc>
                <a:tc>
                  <a:txBody>
                    <a:bodyPr/>
                    <a:lstStyle/>
                    <a:p>
                      <a:pPr marL="0" marR="0" lvl="0" indent="0" algn="ctr" defTabSz="731520" rtl="0" eaLnBrk="1" fontAlgn="auto" latinLnBrk="0" hangingPunct="1">
                        <a:lnSpc>
                          <a:spcPct val="100000"/>
                        </a:lnSpc>
                        <a:spcBef>
                          <a:spcPts val="0"/>
                        </a:spcBef>
                        <a:spcAft>
                          <a:spcPts val="0"/>
                        </a:spcAft>
                        <a:buClrTx/>
                        <a:buSzTx/>
                        <a:buFontTx/>
                        <a:buNone/>
                        <a:tabLst/>
                        <a:defRPr/>
                      </a:pPr>
                      <a:r>
                        <a:rPr kumimoji="0" lang="en-US" sz="1440" b="0" i="0" u="sng" strike="noStrike" kern="1200" cap="none" spc="0" normalizeH="0" baseline="0" noProof="0" dirty="0">
                          <a:ln>
                            <a:noFill/>
                          </a:ln>
                          <a:solidFill>
                            <a:prstClr val="black"/>
                          </a:solidFill>
                          <a:effectLst/>
                          <a:uLnTx/>
                          <a:uFillTx/>
                          <a:latin typeface="KG Primary Penmanship 2" panose="02000506000000020003" pitchFamily="2" charset="77"/>
                          <a:ea typeface="+mn-ea"/>
                          <a:cs typeface="+mn-cs"/>
                        </a:rPr>
                        <a:t>Social Studies</a:t>
                      </a:r>
                    </a:p>
                  </a:txBody>
                  <a:tcPr anchor="ctr">
                    <a:lnL w="28575"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32637261"/>
                  </a:ext>
                </a:extLst>
              </a:tr>
              <a:tr h="1512981">
                <a:tc>
                  <a:txBody>
                    <a:bodyPr/>
                    <a:lstStyle/>
                    <a:p>
                      <a:pPr algn="ctr"/>
                      <a:endParaRPr lang="en-US" b="0" dirty="0">
                        <a:solidFill>
                          <a:schemeClr val="tx1"/>
                        </a:solidFill>
                        <a:latin typeface="KG Primary Penmanship 2" panose="02000506000000020003" pitchFamily="2" charset="77"/>
                      </a:endParaRPr>
                    </a:p>
                    <a:p>
                      <a:pPr algn="ctr"/>
                      <a:endParaRPr lang="en-US" b="0" dirty="0">
                        <a:solidFill>
                          <a:schemeClr val="tx1"/>
                        </a:solidFill>
                        <a:latin typeface="KG Primary Penmanship 2" panose="02000506000000020003" pitchFamily="2" charset="77"/>
                      </a:endParaRPr>
                    </a:p>
                    <a:p>
                      <a:pPr algn="ctr"/>
                      <a:endParaRPr lang="en-US" b="0" dirty="0">
                        <a:solidFill>
                          <a:schemeClr val="tx1"/>
                        </a:solidFill>
                        <a:latin typeface="KG Primary Penmanship 2" panose="02000506000000020003" pitchFamily="2" charset="77"/>
                      </a:endParaRPr>
                    </a:p>
                    <a:p>
                      <a:pPr algn="ctr"/>
                      <a:endParaRPr lang="en-US" b="0" dirty="0">
                        <a:solidFill>
                          <a:schemeClr val="tx1"/>
                        </a:solidFill>
                        <a:latin typeface="KG Primary Penmanship 2" panose="02000506000000020003" pitchFamily="2" charset="77"/>
                      </a:endParaRPr>
                    </a:p>
                    <a:p>
                      <a:pPr algn="ctr"/>
                      <a:endParaRPr lang="en-US" b="0" dirty="0">
                        <a:solidFill>
                          <a:schemeClr val="tx1"/>
                        </a:solidFill>
                        <a:latin typeface="KG Primary Penmanship 2" panose="02000506000000020003" pitchFamily="2" charset="77"/>
                      </a:endParaRPr>
                    </a:p>
                    <a:p>
                      <a:pPr algn="ctr"/>
                      <a:endParaRPr lang="en-US" b="0" dirty="0">
                        <a:solidFill>
                          <a:schemeClr val="tx1"/>
                        </a:solidFill>
                        <a:latin typeface="KG Primary Penmanship 2" panose="02000506000000020003" pitchFamily="2" charset="77"/>
                      </a:endParaRPr>
                    </a:p>
                  </a:txBody>
                  <a:tcPr anchor="ct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noFill/>
                  </a:tcPr>
                </a:tc>
                <a:tc>
                  <a:txBody>
                    <a:bodyPr/>
                    <a:lstStyle/>
                    <a:p>
                      <a:pPr marL="0" marR="0" lvl="0" indent="0" algn="ctr" defTabSz="731520" rtl="0" eaLnBrk="1" fontAlgn="auto" latinLnBrk="0" hangingPunct="1">
                        <a:lnSpc>
                          <a:spcPct val="100000"/>
                        </a:lnSpc>
                        <a:spcBef>
                          <a:spcPts val="0"/>
                        </a:spcBef>
                        <a:spcAft>
                          <a:spcPts val="0"/>
                        </a:spcAft>
                        <a:buClrTx/>
                        <a:buSzTx/>
                        <a:buFontTx/>
                        <a:buNone/>
                        <a:tabLst/>
                        <a:defRPr/>
                      </a:pPr>
                      <a:endParaRPr kumimoji="0" lang="en-US" sz="1440" b="0" i="0" u="none" strike="noStrike" kern="1200" cap="none" spc="0" normalizeH="0" baseline="0" noProof="0" dirty="0">
                        <a:ln>
                          <a:noFill/>
                        </a:ln>
                        <a:solidFill>
                          <a:prstClr val="black"/>
                        </a:solidFill>
                        <a:effectLst/>
                        <a:uLnTx/>
                        <a:uFillTx/>
                        <a:latin typeface="KG Primary Penmanship 2" panose="02000506000000020003" pitchFamily="2" charset="77"/>
                        <a:ea typeface="+mn-ea"/>
                        <a:cs typeface="+mn-cs"/>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noFill/>
                  </a:tcPr>
                </a:tc>
                <a:tc>
                  <a:txBody>
                    <a:bodyPr/>
                    <a:lstStyle/>
                    <a:p>
                      <a:pPr marL="0" marR="0" lvl="0" indent="0" algn="ctr" defTabSz="731520" rtl="0" eaLnBrk="1" fontAlgn="auto" latinLnBrk="0" hangingPunct="1">
                        <a:lnSpc>
                          <a:spcPct val="100000"/>
                        </a:lnSpc>
                        <a:spcBef>
                          <a:spcPts val="0"/>
                        </a:spcBef>
                        <a:spcAft>
                          <a:spcPts val="0"/>
                        </a:spcAft>
                        <a:buClrTx/>
                        <a:buSzTx/>
                        <a:buFontTx/>
                        <a:buNone/>
                        <a:tabLst/>
                        <a:defRPr/>
                      </a:pPr>
                      <a:endParaRPr kumimoji="0" lang="en-US" sz="1440" b="0" i="0" u="none" strike="noStrike" kern="1200" cap="none" spc="0" normalizeH="0" baseline="0" noProof="0" dirty="0">
                        <a:ln>
                          <a:noFill/>
                        </a:ln>
                        <a:solidFill>
                          <a:prstClr val="black"/>
                        </a:solidFill>
                        <a:effectLst/>
                        <a:uLnTx/>
                        <a:uFillTx/>
                        <a:latin typeface="KG Primary Penmanship 2" panose="02000506000000020003" pitchFamily="2" charset="77"/>
                        <a:ea typeface="+mn-ea"/>
                        <a:cs typeface="+mn-cs"/>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noFill/>
                  </a:tcPr>
                </a:tc>
                <a:tc>
                  <a:txBody>
                    <a:bodyPr/>
                    <a:lstStyle/>
                    <a:p>
                      <a:pPr marL="0" marR="0" lvl="0" indent="0" algn="ctr" defTabSz="731520" rtl="0" eaLnBrk="1" fontAlgn="auto" latinLnBrk="0" hangingPunct="1">
                        <a:lnSpc>
                          <a:spcPct val="100000"/>
                        </a:lnSpc>
                        <a:spcBef>
                          <a:spcPts val="0"/>
                        </a:spcBef>
                        <a:spcAft>
                          <a:spcPts val="0"/>
                        </a:spcAft>
                        <a:buClrTx/>
                        <a:buSzTx/>
                        <a:buFontTx/>
                        <a:buNone/>
                        <a:tabLst/>
                        <a:defRPr/>
                      </a:pPr>
                      <a:endParaRPr kumimoji="0" lang="en-US" sz="1440" b="0" i="0" u="none" strike="noStrike" kern="1200" cap="none" spc="0" normalizeH="0" baseline="0" noProof="0" dirty="0">
                        <a:ln>
                          <a:noFill/>
                        </a:ln>
                        <a:solidFill>
                          <a:prstClr val="black"/>
                        </a:solidFill>
                        <a:effectLst/>
                        <a:uLnTx/>
                        <a:uFillTx/>
                        <a:latin typeface="KG Primary Penmanship 2" panose="02000506000000020003" pitchFamily="2" charset="77"/>
                        <a:ea typeface="+mn-ea"/>
                        <a:cs typeface="+mn-cs"/>
                      </a:endParaRPr>
                    </a:p>
                  </a:txBody>
                  <a:tcPr anchor="ct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381208140"/>
                  </a:ext>
                </a:extLst>
              </a:tr>
            </a:tbl>
          </a:graphicData>
        </a:graphic>
      </p:graphicFrame>
      <p:sp>
        <p:nvSpPr>
          <p:cNvPr id="67" name="Rounded Rectangle 66">
            <a:extLst>
              <a:ext uri="{FF2B5EF4-FFF2-40B4-BE49-F238E27FC236}">
                <a16:creationId xmlns:a16="http://schemas.microsoft.com/office/drawing/2014/main" id="{27DB1CE5-FE7A-7C44-AC1B-C262319AF9A4}"/>
              </a:ext>
            </a:extLst>
          </p:cNvPr>
          <p:cNvSpPr/>
          <p:nvPr/>
        </p:nvSpPr>
        <p:spPr>
          <a:xfrm>
            <a:off x="186376" y="6740696"/>
            <a:ext cx="5332681" cy="2667770"/>
          </a:xfrm>
          <a:prstGeom prst="roundRect">
            <a:avLst>
              <a:gd name="adj" fmla="val 6662"/>
            </a:avLst>
          </a:prstGeom>
          <a:noFill/>
          <a:ln w="38100"/>
        </p:spPr>
        <p:style>
          <a:lnRef idx="2">
            <a:schemeClr val="dk1"/>
          </a:lnRef>
          <a:fillRef idx="1">
            <a:schemeClr val="lt1"/>
          </a:fillRef>
          <a:effectRef idx="0">
            <a:schemeClr val="dk1"/>
          </a:effectRef>
          <a:fontRef idx="minor">
            <a:schemeClr val="dk1"/>
          </a:fontRef>
        </p:style>
        <p:txBody>
          <a:bodyPr anchor="ctr"/>
          <a:lstStyle/>
          <a:p>
            <a:pPr algn="ctr" eaLnBrk="1" hangingPunct="1">
              <a:defRPr/>
            </a:pPr>
            <a:endParaRPr lang="en-US" dirty="0"/>
          </a:p>
        </p:txBody>
      </p:sp>
      <p:sp>
        <p:nvSpPr>
          <p:cNvPr id="68" name="Pentagon 67">
            <a:extLst>
              <a:ext uri="{FF2B5EF4-FFF2-40B4-BE49-F238E27FC236}">
                <a16:creationId xmlns:a16="http://schemas.microsoft.com/office/drawing/2014/main" id="{7FB42E52-A521-EA41-BB13-11A0D6680BCF}"/>
              </a:ext>
            </a:extLst>
          </p:cNvPr>
          <p:cNvSpPr/>
          <p:nvPr/>
        </p:nvSpPr>
        <p:spPr>
          <a:xfrm>
            <a:off x="196866" y="6932159"/>
            <a:ext cx="5332681" cy="387350"/>
          </a:xfrm>
          <a:prstGeom prst="homePlate">
            <a:avLst>
              <a:gd name="adj" fmla="val 0"/>
            </a:avLst>
          </a:prstGeom>
          <a:solidFill>
            <a:schemeClr val="tx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US" sz="2000" dirty="0">
                <a:latin typeface="KG Primary Penmanship 2" panose="02000506000000020003" pitchFamily="2" charset="77"/>
              </a:rPr>
              <a:t>What We’re Learning This Week</a:t>
            </a:r>
          </a:p>
        </p:txBody>
      </p:sp>
      <p:sp>
        <p:nvSpPr>
          <p:cNvPr id="25" name="Rounded Rectangle 24">
            <a:extLst>
              <a:ext uri="{FF2B5EF4-FFF2-40B4-BE49-F238E27FC236}">
                <a16:creationId xmlns:a16="http://schemas.microsoft.com/office/drawing/2014/main" id="{528E6B09-7EAE-BB4E-8C8B-3AE17193CAF7}"/>
              </a:ext>
            </a:extLst>
          </p:cNvPr>
          <p:cNvSpPr/>
          <p:nvPr/>
        </p:nvSpPr>
        <p:spPr>
          <a:xfrm>
            <a:off x="200292" y="2412769"/>
            <a:ext cx="3327115" cy="2238836"/>
          </a:xfrm>
          <a:prstGeom prst="roundRect">
            <a:avLst>
              <a:gd name="adj" fmla="val 6993"/>
            </a:avLst>
          </a:prstGeom>
          <a:noFill/>
          <a:ln w="38100"/>
        </p:spPr>
        <p:style>
          <a:lnRef idx="2">
            <a:schemeClr val="dk1"/>
          </a:lnRef>
          <a:fillRef idx="1">
            <a:schemeClr val="lt1"/>
          </a:fillRef>
          <a:effectRef idx="0">
            <a:schemeClr val="dk1"/>
          </a:effectRef>
          <a:fontRef idx="minor">
            <a:schemeClr val="dk1"/>
          </a:fontRef>
        </p:style>
        <p:txBody>
          <a:bodyPr anchor="ctr"/>
          <a:lstStyle/>
          <a:p>
            <a:pPr algn="ctr" eaLnBrk="1" hangingPunct="1">
              <a:defRPr/>
            </a:pPr>
            <a:endParaRPr lang="en-US" dirty="0"/>
          </a:p>
        </p:txBody>
      </p:sp>
    </p:spTree>
    <p:extLst>
      <p:ext uri="{BB962C8B-B14F-4D97-AF65-F5344CB8AC3E}">
        <p14:creationId xmlns:p14="http://schemas.microsoft.com/office/powerpoint/2010/main" val="172817482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7" name="Rounded Rectangle 66">
            <a:extLst>
              <a:ext uri="{FF2B5EF4-FFF2-40B4-BE49-F238E27FC236}">
                <a16:creationId xmlns:a16="http://schemas.microsoft.com/office/drawing/2014/main" id="{27DB1CE5-FE7A-7C44-AC1B-C262319AF9A4}"/>
              </a:ext>
            </a:extLst>
          </p:cNvPr>
          <p:cNvSpPr/>
          <p:nvPr/>
        </p:nvSpPr>
        <p:spPr>
          <a:xfrm>
            <a:off x="999442" y="6746412"/>
            <a:ext cx="6129381" cy="2667770"/>
          </a:xfrm>
          <a:prstGeom prst="roundRect">
            <a:avLst>
              <a:gd name="adj" fmla="val 6662"/>
            </a:avLst>
          </a:prstGeom>
          <a:solidFill>
            <a:schemeClr val="bg1"/>
          </a:solidFill>
          <a:ln w="38100"/>
        </p:spPr>
        <p:style>
          <a:lnRef idx="2">
            <a:schemeClr val="dk1"/>
          </a:lnRef>
          <a:fillRef idx="1">
            <a:schemeClr val="lt1"/>
          </a:fillRef>
          <a:effectRef idx="0">
            <a:schemeClr val="dk1"/>
          </a:effectRef>
          <a:fontRef idx="minor">
            <a:schemeClr val="dk1"/>
          </a:fontRef>
        </p:style>
        <p:txBody>
          <a:bodyPr anchor="ctr"/>
          <a:lstStyle/>
          <a:p>
            <a:pPr algn="ctr" eaLnBrk="1" hangingPunct="1">
              <a:defRPr/>
            </a:pPr>
            <a:endParaRPr lang="en-US" dirty="0"/>
          </a:p>
        </p:txBody>
      </p:sp>
      <p:sp>
        <p:nvSpPr>
          <p:cNvPr id="2" name="Rectangle 1">
            <a:extLst>
              <a:ext uri="{FF2B5EF4-FFF2-40B4-BE49-F238E27FC236}">
                <a16:creationId xmlns:a16="http://schemas.microsoft.com/office/drawing/2014/main" id="{635DFB6B-5DD3-3E48-A3E8-6F42BE6900CE}"/>
              </a:ext>
            </a:extLst>
          </p:cNvPr>
          <p:cNvSpPr/>
          <p:nvPr/>
        </p:nvSpPr>
        <p:spPr>
          <a:xfrm>
            <a:off x="69422" y="43794"/>
            <a:ext cx="7193280" cy="9513761"/>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637CF0A0-D13C-A949-A9D0-2EDB95A78DA9}"/>
              </a:ext>
            </a:extLst>
          </p:cNvPr>
          <p:cNvSpPr/>
          <p:nvPr/>
        </p:nvSpPr>
        <p:spPr>
          <a:xfrm>
            <a:off x="106395" y="1544273"/>
            <a:ext cx="7132320" cy="296266"/>
          </a:xfrm>
          <a:prstGeom prst="rect">
            <a:avLst/>
          </a:prstGeom>
          <a:solidFill>
            <a:schemeClr val="tx1"/>
          </a:solidFill>
          <a:ln w="57150">
            <a:solidFill>
              <a:schemeClr val="tx1"/>
            </a:solidFill>
          </a:ln>
        </p:spPr>
        <p:style>
          <a:lnRef idx="2">
            <a:schemeClr val="dk1"/>
          </a:lnRef>
          <a:fillRef idx="1">
            <a:schemeClr val="lt1"/>
          </a:fillRef>
          <a:effectRef idx="0">
            <a:schemeClr val="dk1"/>
          </a:effectRef>
          <a:fontRef idx="minor">
            <a:schemeClr val="dk1"/>
          </a:fontRef>
        </p:style>
        <p:txBody>
          <a:bodyPr anchor="ctr"/>
          <a:lstStyle/>
          <a:p>
            <a:pPr algn="ctr">
              <a:spcBef>
                <a:spcPct val="0"/>
              </a:spcBef>
            </a:pPr>
            <a:r>
              <a:rPr lang="en-US" altLang="en-US" sz="2000" dirty="0">
                <a:solidFill>
                  <a:schemeClr val="bg1"/>
                </a:solidFill>
                <a:latin typeface="KG Primary Penmanship 2" panose="02000506000000020003" pitchFamily="2" charset="77"/>
              </a:rPr>
              <a:t>The Week of xxxxxxxxxxxxxx</a:t>
            </a:r>
          </a:p>
        </p:txBody>
      </p:sp>
      <p:sp>
        <p:nvSpPr>
          <p:cNvPr id="16" name="TextBox 1">
            <a:extLst>
              <a:ext uri="{FF2B5EF4-FFF2-40B4-BE49-F238E27FC236}">
                <a16:creationId xmlns:a16="http://schemas.microsoft.com/office/drawing/2014/main" id="{8895DECD-F358-5248-87A6-76D9AB8E9E39}"/>
              </a:ext>
            </a:extLst>
          </p:cNvPr>
          <p:cNvSpPr txBox="1">
            <a:spLocks noChangeArrowheads="1"/>
          </p:cNvSpPr>
          <p:nvPr/>
        </p:nvSpPr>
        <p:spPr bwMode="auto">
          <a:xfrm>
            <a:off x="124867" y="139085"/>
            <a:ext cx="5241525" cy="135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lnSpc>
                <a:spcPts val="4760"/>
              </a:lnSpc>
              <a:spcBef>
                <a:spcPct val="0"/>
              </a:spcBef>
              <a:buFontTx/>
              <a:buNone/>
            </a:pPr>
            <a:r>
              <a:rPr lang="en-US" altLang="en-US" sz="4800" b="1" dirty="0">
                <a:latin typeface="KG Primary Penmanship 2" panose="02000506000000020003" pitchFamily="2" charset="77"/>
              </a:rPr>
              <a:t>Our </a:t>
            </a:r>
            <a:r>
              <a:rPr lang="en-US" altLang="en-US" sz="4800" b="1" dirty="0">
                <a:latin typeface="Avenir Book" panose="02000503020000020003" pitchFamily="2" charset="0"/>
              </a:rPr>
              <a:t>__</a:t>
            </a:r>
            <a:r>
              <a:rPr lang="en-US" altLang="en-US" sz="4800" b="1" dirty="0">
                <a:latin typeface="KG Primary Penmanship 2" panose="02000506000000020003" pitchFamily="2" charset="77"/>
              </a:rPr>
              <a:t> Grade</a:t>
            </a:r>
          </a:p>
          <a:p>
            <a:pPr algn="ctr" eaLnBrk="1" hangingPunct="1">
              <a:lnSpc>
                <a:spcPts val="4760"/>
              </a:lnSpc>
              <a:spcBef>
                <a:spcPct val="0"/>
              </a:spcBef>
              <a:buFontTx/>
              <a:buNone/>
            </a:pPr>
            <a:r>
              <a:rPr lang="en-US" altLang="en-US" sz="4800" b="1" dirty="0">
                <a:latin typeface="KG Primary Penmanship 2" panose="02000506000000020003" pitchFamily="2" charset="77"/>
              </a:rPr>
              <a:t>Classroom News</a:t>
            </a:r>
          </a:p>
        </p:txBody>
      </p:sp>
      <p:sp>
        <p:nvSpPr>
          <p:cNvPr id="18" name="TextBox 3">
            <a:extLst>
              <a:ext uri="{FF2B5EF4-FFF2-40B4-BE49-F238E27FC236}">
                <a16:creationId xmlns:a16="http://schemas.microsoft.com/office/drawing/2014/main" id="{4A6F971E-1617-E443-B4D7-2CAB6E69C04D}"/>
              </a:ext>
            </a:extLst>
          </p:cNvPr>
          <p:cNvSpPr txBox="1">
            <a:spLocks noChangeArrowheads="1"/>
          </p:cNvSpPr>
          <p:nvPr/>
        </p:nvSpPr>
        <p:spPr bwMode="auto">
          <a:xfrm>
            <a:off x="1942" y="1839155"/>
            <a:ext cx="7315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400" dirty="0">
                <a:solidFill>
                  <a:srgbClr val="000000"/>
                </a:solidFill>
                <a:latin typeface="KG Primary Penmanship 2" panose="02000506000000020003" pitchFamily="2" charset="77"/>
              </a:rPr>
              <a:t>Email: {teacher’s email address}</a:t>
            </a:r>
          </a:p>
          <a:p>
            <a:pPr algn="ctr" eaLnBrk="1" hangingPunct="1">
              <a:spcBef>
                <a:spcPct val="0"/>
              </a:spcBef>
              <a:buFontTx/>
              <a:buNone/>
            </a:pPr>
            <a:r>
              <a:rPr lang="en-US" altLang="en-US" sz="1400" dirty="0">
                <a:solidFill>
                  <a:srgbClr val="000000"/>
                </a:solidFill>
                <a:latin typeface="KG Primary Penmanship 2" panose="02000506000000020003" pitchFamily="2" charset="77"/>
              </a:rPr>
              <a:t>Twitter: @twitteraccount		Website: classwebsite.com</a:t>
            </a:r>
          </a:p>
        </p:txBody>
      </p:sp>
      <p:sp>
        <p:nvSpPr>
          <p:cNvPr id="62" name="Rounded Rectangle 61">
            <a:extLst>
              <a:ext uri="{FF2B5EF4-FFF2-40B4-BE49-F238E27FC236}">
                <a16:creationId xmlns:a16="http://schemas.microsoft.com/office/drawing/2014/main" id="{A427C07E-575B-B948-8802-88A5ADD8DC09}"/>
              </a:ext>
            </a:extLst>
          </p:cNvPr>
          <p:cNvSpPr/>
          <p:nvPr/>
        </p:nvSpPr>
        <p:spPr>
          <a:xfrm>
            <a:off x="999444" y="4807113"/>
            <a:ext cx="6129379" cy="1784495"/>
          </a:xfrm>
          <a:prstGeom prst="roundRect">
            <a:avLst>
              <a:gd name="adj" fmla="val 6662"/>
            </a:avLst>
          </a:prstGeom>
          <a:solidFill>
            <a:schemeClr val="bg1"/>
          </a:solidFill>
          <a:ln w="38100"/>
        </p:spPr>
        <p:style>
          <a:lnRef idx="2">
            <a:schemeClr val="dk1"/>
          </a:lnRef>
          <a:fillRef idx="1">
            <a:schemeClr val="lt1"/>
          </a:fillRef>
          <a:effectRef idx="0">
            <a:schemeClr val="dk1"/>
          </a:effectRef>
          <a:fontRef idx="minor">
            <a:schemeClr val="dk1"/>
          </a:fontRef>
        </p:style>
        <p:txBody>
          <a:bodyPr anchor="ctr"/>
          <a:lstStyle/>
          <a:p>
            <a:pPr algn="ctr" eaLnBrk="1" hangingPunct="1">
              <a:defRPr/>
            </a:pPr>
            <a:endParaRPr lang="en-US" dirty="0"/>
          </a:p>
        </p:txBody>
      </p:sp>
      <p:sp>
        <p:nvSpPr>
          <p:cNvPr id="63" name="Pentagon 62">
            <a:extLst>
              <a:ext uri="{FF2B5EF4-FFF2-40B4-BE49-F238E27FC236}">
                <a16:creationId xmlns:a16="http://schemas.microsoft.com/office/drawing/2014/main" id="{45F8C141-AD85-F04B-93A6-06374A8438B6}"/>
              </a:ext>
            </a:extLst>
          </p:cNvPr>
          <p:cNvSpPr/>
          <p:nvPr/>
        </p:nvSpPr>
        <p:spPr>
          <a:xfrm>
            <a:off x="999444" y="5006871"/>
            <a:ext cx="6129380" cy="387350"/>
          </a:xfrm>
          <a:prstGeom prst="homePlate">
            <a:avLst>
              <a:gd name="adj" fmla="val 0"/>
            </a:avLst>
          </a:prstGeom>
          <a:solidFill>
            <a:schemeClr val="tx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US" sz="2000" dirty="0">
                <a:latin typeface="KG Primary Penmanship 2" panose="02000506000000020003" pitchFamily="2" charset="77"/>
              </a:rPr>
              <a:t>Supporting Your Student at Home</a:t>
            </a:r>
          </a:p>
        </p:txBody>
      </p:sp>
      <p:graphicFrame>
        <p:nvGraphicFramePr>
          <p:cNvPr id="65" name="Table 64">
            <a:extLst>
              <a:ext uri="{FF2B5EF4-FFF2-40B4-BE49-F238E27FC236}">
                <a16:creationId xmlns:a16="http://schemas.microsoft.com/office/drawing/2014/main" id="{C9F26E1B-2903-1140-8AA0-EEB53B4526F9}"/>
              </a:ext>
            </a:extLst>
          </p:cNvPr>
          <p:cNvGraphicFramePr>
            <a:graphicFrameLocks noGrp="1"/>
          </p:cNvGraphicFramePr>
          <p:nvPr/>
        </p:nvGraphicFramePr>
        <p:xfrm>
          <a:off x="1115878" y="7422239"/>
          <a:ext cx="5891392" cy="1847016"/>
        </p:xfrm>
        <a:graphic>
          <a:graphicData uri="http://schemas.openxmlformats.org/drawingml/2006/table">
            <a:tbl>
              <a:tblPr firstRow="1" bandRow="1">
                <a:tableStyleId>{5C22544A-7EE6-4342-B048-85BDC9FD1C3A}</a:tableStyleId>
              </a:tblPr>
              <a:tblGrid>
                <a:gridCol w="1472848">
                  <a:extLst>
                    <a:ext uri="{9D8B030D-6E8A-4147-A177-3AD203B41FA5}">
                      <a16:colId xmlns:a16="http://schemas.microsoft.com/office/drawing/2014/main" val="1844060447"/>
                    </a:ext>
                  </a:extLst>
                </a:gridCol>
                <a:gridCol w="1472848">
                  <a:extLst>
                    <a:ext uri="{9D8B030D-6E8A-4147-A177-3AD203B41FA5}">
                      <a16:colId xmlns:a16="http://schemas.microsoft.com/office/drawing/2014/main" val="3388926743"/>
                    </a:ext>
                  </a:extLst>
                </a:gridCol>
                <a:gridCol w="1472848">
                  <a:extLst>
                    <a:ext uri="{9D8B030D-6E8A-4147-A177-3AD203B41FA5}">
                      <a16:colId xmlns:a16="http://schemas.microsoft.com/office/drawing/2014/main" val="818505991"/>
                    </a:ext>
                  </a:extLst>
                </a:gridCol>
                <a:gridCol w="1472848">
                  <a:extLst>
                    <a:ext uri="{9D8B030D-6E8A-4147-A177-3AD203B41FA5}">
                      <a16:colId xmlns:a16="http://schemas.microsoft.com/office/drawing/2014/main" val="4114050771"/>
                    </a:ext>
                  </a:extLst>
                </a:gridCol>
              </a:tblGrid>
              <a:tr h="334035">
                <a:tc>
                  <a:txBody>
                    <a:bodyPr/>
                    <a:lstStyle/>
                    <a:p>
                      <a:pPr algn="ctr"/>
                      <a:r>
                        <a:rPr lang="en-US" b="0" u="sng" dirty="0">
                          <a:solidFill>
                            <a:schemeClr val="tx1"/>
                          </a:solidFill>
                          <a:latin typeface="KG Primary Penmanship 2" panose="02000506000000020003" pitchFamily="2" charset="77"/>
                        </a:rPr>
                        <a:t>Reading</a:t>
                      </a:r>
                    </a:p>
                  </a:txBody>
                  <a:tcPr anchor="ctr">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noFill/>
                  </a:tcPr>
                </a:tc>
                <a:tc>
                  <a:txBody>
                    <a:bodyPr/>
                    <a:lstStyle/>
                    <a:p>
                      <a:pPr marL="0" marR="0" lvl="0" indent="0" algn="ctr" defTabSz="731520" rtl="0" eaLnBrk="1" fontAlgn="auto" latinLnBrk="0" hangingPunct="1">
                        <a:lnSpc>
                          <a:spcPct val="100000"/>
                        </a:lnSpc>
                        <a:spcBef>
                          <a:spcPts val="0"/>
                        </a:spcBef>
                        <a:spcAft>
                          <a:spcPts val="0"/>
                        </a:spcAft>
                        <a:buClrTx/>
                        <a:buSzTx/>
                        <a:buFontTx/>
                        <a:buNone/>
                        <a:tabLst/>
                        <a:defRPr/>
                      </a:pPr>
                      <a:r>
                        <a:rPr kumimoji="0" lang="en-US" sz="1440" b="0" i="0" u="sng" strike="noStrike" kern="1200" cap="none" spc="0" normalizeH="0" baseline="0" noProof="0" dirty="0">
                          <a:ln>
                            <a:noFill/>
                          </a:ln>
                          <a:solidFill>
                            <a:prstClr val="black"/>
                          </a:solidFill>
                          <a:effectLst/>
                          <a:uLnTx/>
                          <a:uFillTx/>
                          <a:latin typeface="KG Primary Penmanship 2" panose="02000506000000020003" pitchFamily="2" charset="77"/>
                          <a:ea typeface="+mn-ea"/>
                          <a:cs typeface="+mn-cs"/>
                        </a:rPr>
                        <a:t>Math</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noFill/>
                  </a:tcPr>
                </a:tc>
                <a:tc>
                  <a:txBody>
                    <a:bodyPr/>
                    <a:lstStyle/>
                    <a:p>
                      <a:pPr marL="0" marR="0" lvl="0" indent="0" algn="ctr" defTabSz="731520" rtl="0" eaLnBrk="1" fontAlgn="auto" latinLnBrk="0" hangingPunct="1">
                        <a:lnSpc>
                          <a:spcPct val="100000"/>
                        </a:lnSpc>
                        <a:spcBef>
                          <a:spcPts val="0"/>
                        </a:spcBef>
                        <a:spcAft>
                          <a:spcPts val="0"/>
                        </a:spcAft>
                        <a:buClrTx/>
                        <a:buSzTx/>
                        <a:buFontTx/>
                        <a:buNone/>
                        <a:tabLst/>
                        <a:defRPr/>
                      </a:pPr>
                      <a:r>
                        <a:rPr kumimoji="0" lang="en-US" sz="1440" b="0" i="0" u="sng" strike="noStrike" kern="1200" cap="none" spc="0" normalizeH="0" baseline="0" noProof="0" dirty="0">
                          <a:ln>
                            <a:noFill/>
                          </a:ln>
                          <a:solidFill>
                            <a:prstClr val="black"/>
                          </a:solidFill>
                          <a:effectLst/>
                          <a:uLnTx/>
                          <a:uFillTx/>
                          <a:latin typeface="KG Primary Penmanship 2" panose="02000506000000020003" pitchFamily="2" charset="77"/>
                          <a:ea typeface="+mn-ea"/>
                          <a:cs typeface="+mn-cs"/>
                        </a:rPr>
                        <a:t>Science</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noFill/>
                  </a:tcPr>
                </a:tc>
                <a:tc>
                  <a:txBody>
                    <a:bodyPr/>
                    <a:lstStyle/>
                    <a:p>
                      <a:pPr marL="0" marR="0" lvl="0" indent="0" algn="ctr" defTabSz="731520" rtl="0" eaLnBrk="1" fontAlgn="auto" latinLnBrk="0" hangingPunct="1">
                        <a:lnSpc>
                          <a:spcPct val="100000"/>
                        </a:lnSpc>
                        <a:spcBef>
                          <a:spcPts val="0"/>
                        </a:spcBef>
                        <a:spcAft>
                          <a:spcPts val="0"/>
                        </a:spcAft>
                        <a:buClrTx/>
                        <a:buSzTx/>
                        <a:buFontTx/>
                        <a:buNone/>
                        <a:tabLst/>
                        <a:defRPr/>
                      </a:pPr>
                      <a:r>
                        <a:rPr kumimoji="0" lang="en-US" sz="1440" b="0" i="0" u="sng" strike="noStrike" kern="1200" cap="none" spc="0" normalizeH="0" baseline="0" noProof="0" dirty="0">
                          <a:ln>
                            <a:noFill/>
                          </a:ln>
                          <a:solidFill>
                            <a:prstClr val="black"/>
                          </a:solidFill>
                          <a:effectLst/>
                          <a:uLnTx/>
                          <a:uFillTx/>
                          <a:latin typeface="KG Primary Penmanship 2" panose="02000506000000020003" pitchFamily="2" charset="77"/>
                          <a:ea typeface="+mn-ea"/>
                          <a:cs typeface="+mn-cs"/>
                        </a:rPr>
                        <a:t>Social Studies</a:t>
                      </a:r>
                    </a:p>
                  </a:txBody>
                  <a:tcPr anchor="ctr">
                    <a:lnL w="28575"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32637261"/>
                  </a:ext>
                </a:extLst>
              </a:tr>
              <a:tr h="1512981">
                <a:tc>
                  <a:txBody>
                    <a:bodyPr/>
                    <a:lstStyle/>
                    <a:p>
                      <a:pPr algn="ctr"/>
                      <a:endParaRPr lang="en-US" b="0" dirty="0">
                        <a:solidFill>
                          <a:schemeClr val="tx1"/>
                        </a:solidFill>
                        <a:latin typeface="KG Primary Penmanship 2" panose="02000506000000020003" pitchFamily="2" charset="77"/>
                      </a:endParaRPr>
                    </a:p>
                    <a:p>
                      <a:pPr algn="ctr"/>
                      <a:endParaRPr lang="en-US" b="0" dirty="0">
                        <a:solidFill>
                          <a:schemeClr val="tx1"/>
                        </a:solidFill>
                        <a:latin typeface="KG Primary Penmanship 2" panose="02000506000000020003" pitchFamily="2" charset="77"/>
                      </a:endParaRPr>
                    </a:p>
                    <a:p>
                      <a:pPr algn="ctr"/>
                      <a:endParaRPr lang="en-US" b="0" dirty="0">
                        <a:solidFill>
                          <a:schemeClr val="tx1"/>
                        </a:solidFill>
                        <a:latin typeface="KG Primary Penmanship 2" panose="02000506000000020003" pitchFamily="2" charset="77"/>
                      </a:endParaRPr>
                    </a:p>
                    <a:p>
                      <a:pPr algn="ctr"/>
                      <a:endParaRPr lang="en-US" b="0" dirty="0">
                        <a:solidFill>
                          <a:schemeClr val="tx1"/>
                        </a:solidFill>
                        <a:latin typeface="KG Primary Penmanship 2" panose="02000506000000020003" pitchFamily="2" charset="77"/>
                      </a:endParaRPr>
                    </a:p>
                    <a:p>
                      <a:pPr algn="ctr"/>
                      <a:endParaRPr lang="en-US" b="0" dirty="0">
                        <a:solidFill>
                          <a:schemeClr val="tx1"/>
                        </a:solidFill>
                        <a:latin typeface="KG Primary Penmanship 2" panose="02000506000000020003" pitchFamily="2" charset="77"/>
                      </a:endParaRPr>
                    </a:p>
                    <a:p>
                      <a:pPr algn="ctr"/>
                      <a:endParaRPr lang="en-US" b="0" dirty="0">
                        <a:solidFill>
                          <a:schemeClr val="tx1"/>
                        </a:solidFill>
                        <a:latin typeface="KG Primary Penmanship 2" panose="02000506000000020003" pitchFamily="2" charset="77"/>
                      </a:endParaRPr>
                    </a:p>
                  </a:txBody>
                  <a:tcPr anchor="ct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noFill/>
                  </a:tcPr>
                </a:tc>
                <a:tc>
                  <a:txBody>
                    <a:bodyPr/>
                    <a:lstStyle/>
                    <a:p>
                      <a:pPr marL="0" marR="0" lvl="0" indent="0" algn="ctr" defTabSz="731520" rtl="0" eaLnBrk="1" fontAlgn="auto" latinLnBrk="0" hangingPunct="1">
                        <a:lnSpc>
                          <a:spcPct val="100000"/>
                        </a:lnSpc>
                        <a:spcBef>
                          <a:spcPts val="0"/>
                        </a:spcBef>
                        <a:spcAft>
                          <a:spcPts val="0"/>
                        </a:spcAft>
                        <a:buClrTx/>
                        <a:buSzTx/>
                        <a:buFontTx/>
                        <a:buNone/>
                        <a:tabLst/>
                        <a:defRPr/>
                      </a:pPr>
                      <a:endParaRPr kumimoji="0" lang="en-US" sz="1440" b="0" i="0" u="none" strike="noStrike" kern="1200" cap="none" spc="0" normalizeH="0" baseline="0" noProof="0" dirty="0">
                        <a:ln>
                          <a:noFill/>
                        </a:ln>
                        <a:solidFill>
                          <a:prstClr val="black"/>
                        </a:solidFill>
                        <a:effectLst/>
                        <a:uLnTx/>
                        <a:uFillTx/>
                        <a:latin typeface="KG Primary Penmanship 2" panose="02000506000000020003" pitchFamily="2" charset="77"/>
                        <a:ea typeface="+mn-ea"/>
                        <a:cs typeface="+mn-cs"/>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noFill/>
                  </a:tcPr>
                </a:tc>
                <a:tc>
                  <a:txBody>
                    <a:bodyPr/>
                    <a:lstStyle/>
                    <a:p>
                      <a:pPr marL="0" marR="0" lvl="0" indent="0" algn="ctr" defTabSz="731520" rtl="0" eaLnBrk="1" fontAlgn="auto" latinLnBrk="0" hangingPunct="1">
                        <a:lnSpc>
                          <a:spcPct val="100000"/>
                        </a:lnSpc>
                        <a:spcBef>
                          <a:spcPts val="0"/>
                        </a:spcBef>
                        <a:spcAft>
                          <a:spcPts val="0"/>
                        </a:spcAft>
                        <a:buClrTx/>
                        <a:buSzTx/>
                        <a:buFontTx/>
                        <a:buNone/>
                        <a:tabLst/>
                        <a:defRPr/>
                      </a:pPr>
                      <a:endParaRPr kumimoji="0" lang="en-US" sz="1440" b="0" i="0" u="none" strike="noStrike" kern="1200" cap="none" spc="0" normalizeH="0" baseline="0" noProof="0" dirty="0">
                        <a:ln>
                          <a:noFill/>
                        </a:ln>
                        <a:solidFill>
                          <a:prstClr val="black"/>
                        </a:solidFill>
                        <a:effectLst/>
                        <a:uLnTx/>
                        <a:uFillTx/>
                        <a:latin typeface="KG Primary Penmanship 2" panose="02000506000000020003" pitchFamily="2" charset="77"/>
                        <a:ea typeface="+mn-ea"/>
                        <a:cs typeface="+mn-cs"/>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noFill/>
                  </a:tcPr>
                </a:tc>
                <a:tc>
                  <a:txBody>
                    <a:bodyPr/>
                    <a:lstStyle/>
                    <a:p>
                      <a:pPr marL="0" marR="0" lvl="0" indent="0" algn="ctr" defTabSz="731520" rtl="0" eaLnBrk="1" fontAlgn="auto" latinLnBrk="0" hangingPunct="1">
                        <a:lnSpc>
                          <a:spcPct val="100000"/>
                        </a:lnSpc>
                        <a:spcBef>
                          <a:spcPts val="0"/>
                        </a:spcBef>
                        <a:spcAft>
                          <a:spcPts val="0"/>
                        </a:spcAft>
                        <a:buClrTx/>
                        <a:buSzTx/>
                        <a:buFontTx/>
                        <a:buNone/>
                        <a:tabLst/>
                        <a:defRPr/>
                      </a:pPr>
                      <a:endParaRPr kumimoji="0" lang="en-US" sz="1440" b="0" i="0" u="none" strike="noStrike" kern="1200" cap="none" spc="0" normalizeH="0" baseline="0" noProof="0" dirty="0">
                        <a:ln>
                          <a:noFill/>
                        </a:ln>
                        <a:solidFill>
                          <a:prstClr val="black"/>
                        </a:solidFill>
                        <a:effectLst/>
                        <a:uLnTx/>
                        <a:uFillTx/>
                        <a:latin typeface="KG Primary Penmanship 2" panose="02000506000000020003" pitchFamily="2" charset="77"/>
                        <a:ea typeface="+mn-ea"/>
                        <a:cs typeface="+mn-cs"/>
                      </a:endParaRPr>
                    </a:p>
                  </a:txBody>
                  <a:tcPr anchor="ct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381208140"/>
                  </a:ext>
                </a:extLst>
              </a:tr>
            </a:tbl>
          </a:graphicData>
        </a:graphic>
      </p:graphicFrame>
      <p:sp>
        <p:nvSpPr>
          <p:cNvPr id="68" name="Pentagon 67">
            <a:extLst>
              <a:ext uri="{FF2B5EF4-FFF2-40B4-BE49-F238E27FC236}">
                <a16:creationId xmlns:a16="http://schemas.microsoft.com/office/drawing/2014/main" id="{7FB42E52-A521-EA41-BB13-11A0D6680BCF}"/>
              </a:ext>
            </a:extLst>
          </p:cNvPr>
          <p:cNvSpPr/>
          <p:nvPr/>
        </p:nvSpPr>
        <p:spPr>
          <a:xfrm>
            <a:off x="999441" y="6932159"/>
            <a:ext cx="6119217" cy="387350"/>
          </a:xfrm>
          <a:prstGeom prst="homePlate">
            <a:avLst>
              <a:gd name="adj" fmla="val 0"/>
            </a:avLst>
          </a:prstGeom>
          <a:solidFill>
            <a:schemeClr val="tx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US" sz="2000" dirty="0">
                <a:latin typeface="KG Primary Penmanship 2" panose="02000506000000020003" pitchFamily="2" charset="77"/>
              </a:rPr>
              <a:t>What We’re Learning This Week</a:t>
            </a:r>
          </a:p>
        </p:txBody>
      </p:sp>
      <p:sp>
        <p:nvSpPr>
          <p:cNvPr id="23" name="Pentagon 22">
            <a:extLst>
              <a:ext uri="{FF2B5EF4-FFF2-40B4-BE49-F238E27FC236}">
                <a16:creationId xmlns:a16="http://schemas.microsoft.com/office/drawing/2014/main" id="{DE0CFA7A-D866-7C4F-AEF4-E9A252533B90}"/>
              </a:ext>
            </a:extLst>
          </p:cNvPr>
          <p:cNvSpPr/>
          <p:nvPr/>
        </p:nvSpPr>
        <p:spPr>
          <a:xfrm>
            <a:off x="4124054" y="2601066"/>
            <a:ext cx="2994605" cy="387350"/>
          </a:xfrm>
          <a:prstGeom prst="homePlate">
            <a:avLst>
              <a:gd name="adj" fmla="val 0"/>
            </a:avLst>
          </a:prstGeom>
          <a:solidFill>
            <a:schemeClr val="tx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US" sz="2000" dirty="0">
                <a:latin typeface="KG Primary Penmanship 2" panose="02000506000000020003" pitchFamily="2" charset="77"/>
              </a:rPr>
              <a:t>Reminders</a:t>
            </a:r>
          </a:p>
        </p:txBody>
      </p:sp>
      <p:sp>
        <p:nvSpPr>
          <p:cNvPr id="24" name="TextBox 13">
            <a:extLst>
              <a:ext uri="{FF2B5EF4-FFF2-40B4-BE49-F238E27FC236}">
                <a16:creationId xmlns:a16="http://schemas.microsoft.com/office/drawing/2014/main" id="{9B91A056-035B-A54B-AC7B-446E27CE5E24}"/>
              </a:ext>
            </a:extLst>
          </p:cNvPr>
          <p:cNvSpPr txBox="1">
            <a:spLocks noChangeArrowheads="1"/>
          </p:cNvSpPr>
          <p:nvPr/>
        </p:nvSpPr>
        <p:spPr bwMode="auto">
          <a:xfrm>
            <a:off x="4124054" y="3086780"/>
            <a:ext cx="1851866"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dirty="0">
                <a:latin typeface="KG Primary Penmanship 2" panose="02000506000000020003" pitchFamily="2" charset="77"/>
              </a:rPr>
              <a:t>Text</a:t>
            </a:r>
          </a:p>
        </p:txBody>
      </p:sp>
      <p:sp>
        <p:nvSpPr>
          <p:cNvPr id="19" name="Rounded Rectangle 18">
            <a:extLst>
              <a:ext uri="{FF2B5EF4-FFF2-40B4-BE49-F238E27FC236}">
                <a16:creationId xmlns:a16="http://schemas.microsoft.com/office/drawing/2014/main" id="{B118FFEF-AAB8-0044-A318-589A9996E46E}"/>
              </a:ext>
            </a:extLst>
          </p:cNvPr>
          <p:cNvSpPr/>
          <p:nvPr/>
        </p:nvSpPr>
        <p:spPr>
          <a:xfrm>
            <a:off x="4113245" y="2408431"/>
            <a:ext cx="2994605" cy="2238836"/>
          </a:xfrm>
          <a:prstGeom prst="roundRect">
            <a:avLst>
              <a:gd name="adj" fmla="val 6993"/>
            </a:avLst>
          </a:prstGeom>
          <a:noFill/>
          <a:ln w="38100"/>
        </p:spPr>
        <p:style>
          <a:lnRef idx="2">
            <a:schemeClr val="dk1"/>
          </a:lnRef>
          <a:fillRef idx="1">
            <a:schemeClr val="lt1"/>
          </a:fillRef>
          <a:effectRef idx="0">
            <a:schemeClr val="dk1"/>
          </a:effectRef>
          <a:fontRef idx="minor">
            <a:schemeClr val="dk1"/>
          </a:fontRef>
        </p:style>
        <p:txBody>
          <a:bodyPr anchor="ctr"/>
          <a:lstStyle/>
          <a:p>
            <a:pPr algn="ctr" eaLnBrk="1" hangingPunct="1">
              <a:defRPr/>
            </a:pPr>
            <a:endParaRPr lang="en-US" dirty="0"/>
          </a:p>
        </p:txBody>
      </p:sp>
      <p:sp>
        <p:nvSpPr>
          <p:cNvPr id="26" name="Pentagon 25">
            <a:extLst>
              <a:ext uri="{FF2B5EF4-FFF2-40B4-BE49-F238E27FC236}">
                <a16:creationId xmlns:a16="http://schemas.microsoft.com/office/drawing/2014/main" id="{BBA15438-6D12-1540-9B17-A94972322F93}"/>
              </a:ext>
            </a:extLst>
          </p:cNvPr>
          <p:cNvSpPr/>
          <p:nvPr/>
        </p:nvSpPr>
        <p:spPr>
          <a:xfrm>
            <a:off x="1010250" y="2573308"/>
            <a:ext cx="2969761" cy="387350"/>
          </a:xfrm>
          <a:prstGeom prst="homePlate">
            <a:avLst>
              <a:gd name="adj" fmla="val 0"/>
            </a:avLst>
          </a:prstGeom>
          <a:solidFill>
            <a:schemeClr val="tx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US" sz="2000" dirty="0">
                <a:latin typeface="KG Primary Penmanship 2" panose="02000506000000020003" pitchFamily="2" charset="77"/>
              </a:rPr>
              <a:t>Reminders</a:t>
            </a:r>
          </a:p>
        </p:txBody>
      </p:sp>
      <p:sp>
        <p:nvSpPr>
          <p:cNvPr id="27" name="TextBox 13">
            <a:extLst>
              <a:ext uri="{FF2B5EF4-FFF2-40B4-BE49-F238E27FC236}">
                <a16:creationId xmlns:a16="http://schemas.microsoft.com/office/drawing/2014/main" id="{C0ED8E9E-CC30-A145-A9D2-6675DDA4EBF1}"/>
              </a:ext>
            </a:extLst>
          </p:cNvPr>
          <p:cNvSpPr txBox="1">
            <a:spLocks noChangeArrowheads="1"/>
          </p:cNvSpPr>
          <p:nvPr/>
        </p:nvSpPr>
        <p:spPr bwMode="auto">
          <a:xfrm>
            <a:off x="1000770" y="3059022"/>
            <a:ext cx="183650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dirty="0">
                <a:latin typeface="KG Primary Penmanship 2" panose="02000506000000020003" pitchFamily="2" charset="77"/>
              </a:rPr>
              <a:t>Text</a:t>
            </a:r>
          </a:p>
        </p:txBody>
      </p:sp>
      <p:sp>
        <p:nvSpPr>
          <p:cNvPr id="28" name="Rounded Rectangle 27">
            <a:extLst>
              <a:ext uri="{FF2B5EF4-FFF2-40B4-BE49-F238E27FC236}">
                <a16:creationId xmlns:a16="http://schemas.microsoft.com/office/drawing/2014/main" id="{63848CFA-F7C8-3948-94C5-A7DBCD440F6A}"/>
              </a:ext>
            </a:extLst>
          </p:cNvPr>
          <p:cNvSpPr/>
          <p:nvPr/>
        </p:nvSpPr>
        <p:spPr>
          <a:xfrm>
            <a:off x="999441" y="2380673"/>
            <a:ext cx="2969761" cy="2238836"/>
          </a:xfrm>
          <a:prstGeom prst="roundRect">
            <a:avLst>
              <a:gd name="adj" fmla="val 6993"/>
            </a:avLst>
          </a:prstGeom>
          <a:noFill/>
          <a:ln w="38100"/>
        </p:spPr>
        <p:style>
          <a:lnRef idx="2">
            <a:schemeClr val="dk1"/>
          </a:lnRef>
          <a:fillRef idx="1">
            <a:schemeClr val="lt1"/>
          </a:fillRef>
          <a:effectRef idx="0">
            <a:schemeClr val="dk1"/>
          </a:effectRef>
          <a:fontRef idx="minor">
            <a:schemeClr val="dk1"/>
          </a:fontRef>
        </p:style>
        <p:txBody>
          <a:bodyPr anchor="ctr"/>
          <a:lstStyle/>
          <a:p>
            <a:pPr algn="ctr" eaLnBrk="1" hangingPunct="1">
              <a:defRPr/>
            </a:pPr>
            <a:endParaRPr lang="en-US" dirty="0"/>
          </a:p>
        </p:txBody>
      </p:sp>
    </p:spTree>
    <p:extLst>
      <p:ext uri="{BB962C8B-B14F-4D97-AF65-F5344CB8AC3E}">
        <p14:creationId xmlns:p14="http://schemas.microsoft.com/office/powerpoint/2010/main" val="16798357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35DFB6B-5DD3-3E48-A3E8-6F42BE6900CE}"/>
              </a:ext>
            </a:extLst>
          </p:cNvPr>
          <p:cNvSpPr/>
          <p:nvPr/>
        </p:nvSpPr>
        <p:spPr>
          <a:xfrm>
            <a:off x="69422" y="43794"/>
            <a:ext cx="7193280" cy="9513761"/>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637CF0A0-D13C-A949-A9D0-2EDB95A78DA9}"/>
              </a:ext>
            </a:extLst>
          </p:cNvPr>
          <p:cNvSpPr/>
          <p:nvPr/>
        </p:nvSpPr>
        <p:spPr>
          <a:xfrm>
            <a:off x="104298" y="1544273"/>
            <a:ext cx="7128779" cy="296266"/>
          </a:xfrm>
          <a:prstGeom prst="rect">
            <a:avLst/>
          </a:prstGeom>
          <a:solidFill>
            <a:schemeClr val="tx1"/>
          </a:solidFill>
          <a:ln w="57150">
            <a:solidFill>
              <a:schemeClr val="tx1"/>
            </a:solidFill>
          </a:ln>
        </p:spPr>
        <p:style>
          <a:lnRef idx="2">
            <a:schemeClr val="dk1"/>
          </a:lnRef>
          <a:fillRef idx="1">
            <a:schemeClr val="lt1"/>
          </a:fillRef>
          <a:effectRef idx="0">
            <a:schemeClr val="dk1"/>
          </a:effectRef>
          <a:fontRef idx="minor">
            <a:schemeClr val="dk1"/>
          </a:fontRef>
        </p:style>
        <p:txBody>
          <a:bodyPr anchor="ctr"/>
          <a:lstStyle/>
          <a:p>
            <a:pPr algn="ctr">
              <a:spcBef>
                <a:spcPct val="0"/>
              </a:spcBef>
            </a:pPr>
            <a:r>
              <a:rPr lang="en-US" altLang="en-US" sz="2000" dirty="0">
                <a:solidFill>
                  <a:schemeClr val="bg1"/>
                </a:solidFill>
                <a:latin typeface="KG Primary Penmanship 2" panose="02000506000000020003" pitchFamily="2" charset="77"/>
              </a:rPr>
              <a:t>The Week of January 16</a:t>
            </a:r>
            <a:r>
              <a:rPr lang="en-US" altLang="en-US" sz="2000" baseline="30000" dirty="0">
                <a:solidFill>
                  <a:schemeClr val="bg1"/>
                </a:solidFill>
                <a:latin typeface="KG Primary Penmanship 2" panose="02000506000000020003" pitchFamily="2" charset="77"/>
              </a:rPr>
              <a:t>th</a:t>
            </a:r>
            <a:r>
              <a:rPr lang="en-US" altLang="en-US" sz="2000" dirty="0">
                <a:solidFill>
                  <a:schemeClr val="bg1"/>
                </a:solidFill>
                <a:latin typeface="KG Primary Penmanship 2" panose="02000506000000020003" pitchFamily="2" charset="77"/>
              </a:rPr>
              <a:t>  </a:t>
            </a:r>
          </a:p>
        </p:txBody>
      </p:sp>
      <p:sp>
        <p:nvSpPr>
          <p:cNvPr id="16" name="TextBox 1">
            <a:extLst>
              <a:ext uri="{FF2B5EF4-FFF2-40B4-BE49-F238E27FC236}">
                <a16:creationId xmlns:a16="http://schemas.microsoft.com/office/drawing/2014/main" id="{8895DECD-F358-5248-87A6-76D9AB8E9E39}"/>
              </a:ext>
            </a:extLst>
          </p:cNvPr>
          <p:cNvSpPr txBox="1">
            <a:spLocks noChangeArrowheads="1"/>
          </p:cNvSpPr>
          <p:nvPr/>
        </p:nvSpPr>
        <p:spPr bwMode="auto">
          <a:xfrm>
            <a:off x="1828800" y="126516"/>
            <a:ext cx="5383988" cy="1332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lnSpc>
                <a:spcPts val="4760"/>
              </a:lnSpc>
              <a:spcBef>
                <a:spcPct val="0"/>
              </a:spcBef>
              <a:buFontTx/>
              <a:buNone/>
            </a:pPr>
            <a:r>
              <a:rPr lang="en-US" altLang="en-US" sz="4800" b="1" dirty="0">
                <a:latin typeface="KG Primary Penmanship 2" panose="02000506000000020003" pitchFamily="2" charset="77"/>
              </a:rPr>
              <a:t>PreK Classroom News</a:t>
            </a:r>
          </a:p>
        </p:txBody>
      </p:sp>
      <p:sp>
        <p:nvSpPr>
          <p:cNvPr id="18" name="TextBox 3">
            <a:extLst>
              <a:ext uri="{FF2B5EF4-FFF2-40B4-BE49-F238E27FC236}">
                <a16:creationId xmlns:a16="http://schemas.microsoft.com/office/drawing/2014/main" id="{4A6F971E-1617-E443-B4D7-2CAB6E69C04D}"/>
              </a:ext>
            </a:extLst>
          </p:cNvPr>
          <p:cNvSpPr txBox="1">
            <a:spLocks noChangeArrowheads="1"/>
          </p:cNvSpPr>
          <p:nvPr/>
        </p:nvSpPr>
        <p:spPr bwMode="auto">
          <a:xfrm>
            <a:off x="1942" y="1839155"/>
            <a:ext cx="73152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400" dirty="0">
                <a:solidFill>
                  <a:srgbClr val="000000"/>
                </a:solidFill>
                <a:latin typeface="KG Primary Penmanship 2" panose="02000506000000020003" pitchFamily="2" charset="77"/>
              </a:rPr>
              <a:t>Email: prek1class@laramieopenschool.org</a:t>
            </a:r>
          </a:p>
        </p:txBody>
      </p:sp>
      <p:sp>
        <p:nvSpPr>
          <p:cNvPr id="41" name="Rounded Rectangle 40">
            <a:extLst>
              <a:ext uri="{FF2B5EF4-FFF2-40B4-BE49-F238E27FC236}">
                <a16:creationId xmlns:a16="http://schemas.microsoft.com/office/drawing/2014/main" id="{C2C4D6D9-A17F-1848-9B0D-B57BA87849F6}"/>
              </a:ext>
            </a:extLst>
          </p:cNvPr>
          <p:cNvSpPr/>
          <p:nvPr/>
        </p:nvSpPr>
        <p:spPr>
          <a:xfrm>
            <a:off x="3820451" y="2412769"/>
            <a:ext cx="3324701" cy="2238836"/>
          </a:xfrm>
          <a:prstGeom prst="roundRect">
            <a:avLst>
              <a:gd name="adj" fmla="val 6993"/>
            </a:avLst>
          </a:prstGeom>
          <a:noFill/>
          <a:ln w="38100"/>
        </p:spPr>
        <p:style>
          <a:lnRef idx="2">
            <a:schemeClr val="dk1"/>
          </a:lnRef>
          <a:fillRef idx="1">
            <a:schemeClr val="lt1"/>
          </a:fillRef>
          <a:effectRef idx="0">
            <a:schemeClr val="dk1"/>
          </a:effectRef>
          <a:fontRef idx="minor">
            <a:schemeClr val="dk1"/>
          </a:fontRef>
        </p:style>
        <p:txBody>
          <a:bodyPr anchor="ctr"/>
          <a:lstStyle/>
          <a:p>
            <a:pPr marL="285750" indent="-285750" algn="ctr" eaLnBrk="1" hangingPunct="1">
              <a:buFont typeface="Arial" panose="020B0604020202020204" pitchFamily="34" charset="0"/>
              <a:buChar char="•"/>
              <a:defRPr/>
            </a:pPr>
            <a:r>
              <a:rPr lang="en-US" dirty="0"/>
              <a:t>Please make sure to take home water bottles regularly to keep germs down- Thanks!</a:t>
            </a:r>
          </a:p>
        </p:txBody>
      </p:sp>
      <p:sp>
        <p:nvSpPr>
          <p:cNvPr id="44" name="Pentagon 43">
            <a:extLst>
              <a:ext uri="{FF2B5EF4-FFF2-40B4-BE49-F238E27FC236}">
                <a16:creationId xmlns:a16="http://schemas.microsoft.com/office/drawing/2014/main" id="{F74812C2-8EEF-684B-9A1B-33414AAFDB76}"/>
              </a:ext>
            </a:extLst>
          </p:cNvPr>
          <p:cNvSpPr/>
          <p:nvPr/>
        </p:nvSpPr>
        <p:spPr>
          <a:xfrm>
            <a:off x="3833504" y="2605404"/>
            <a:ext cx="3311648" cy="387350"/>
          </a:xfrm>
          <a:prstGeom prst="homePlate">
            <a:avLst>
              <a:gd name="adj" fmla="val 0"/>
            </a:avLst>
          </a:prstGeom>
          <a:solidFill>
            <a:schemeClr val="tx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US" sz="2000" dirty="0">
                <a:latin typeface="KG Primary Penmanship 2" panose="02000506000000020003" pitchFamily="2" charset="77"/>
              </a:rPr>
              <a:t>Reminders</a:t>
            </a:r>
          </a:p>
        </p:txBody>
      </p:sp>
      <p:sp>
        <p:nvSpPr>
          <p:cNvPr id="60" name="Pentagon 59">
            <a:extLst>
              <a:ext uri="{FF2B5EF4-FFF2-40B4-BE49-F238E27FC236}">
                <a16:creationId xmlns:a16="http://schemas.microsoft.com/office/drawing/2014/main" id="{93261D0B-A158-9641-8171-9D61CCF7B826}"/>
              </a:ext>
            </a:extLst>
          </p:cNvPr>
          <p:cNvSpPr/>
          <p:nvPr/>
        </p:nvSpPr>
        <p:spPr>
          <a:xfrm>
            <a:off x="200291" y="2605404"/>
            <a:ext cx="3307327" cy="387350"/>
          </a:xfrm>
          <a:prstGeom prst="homePlate">
            <a:avLst>
              <a:gd name="adj" fmla="val 0"/>
            </a:avLst>
          </a:prstGeom>
          <a:solidFill>
            <a:schemeClr val="tx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US" sz="2000" dirty="0">
                <a:latin typeface="KG Primary Penmanship 2" panose="02000506000000020003" pitchFamily="2" charset="77"/>
              </a:rPr>
              <a:t>Important Dates</a:t>
            </a:r>
          </a:p>
        </p:txBody>
      </p:sp>
      <p:sp>
        <p:nvSpPr>
          <p:cNvPr id="61" name="TextBox 13">
            <a:extLst>
              <a:ext uri="{FF2B5EF4-FFF2-40B4-BE49-F238E27FC236}">
                <a16:creationId xmlns:a16="http://schemas.microsoft.com/office/drawing/2014/main" id="{22AD7286-32B2-4145-8D84-C6AC7DC8BBAE}"/>
              </a:ext>
            </a:extLst>
          </p:cNvPr>
          <p:cNvSpPr txBox="1">
            <a:spLocks noChangeArrowheads="1"/>
          </p:cNvSpPr>
          <p:nvPr/>
        </p:nvSpPr>
        <p:spPr bwMode="auto">
          <a:xfrm>
            <a:off x="310283" y="3076607"/>
            <a:ext cx="3163468"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US" altLang="en-US" sz="1800" baseline="30000" dirty="0">
              <a:latin typeface="KG Primary Penmanship 2" panose="02000506000000020003" pitchFamily="2" charset="77"/>
            </a:endParaRPr>
          </a:p>
          <a:p>
            <a:pPr marL="342900" indent="-342900">
              <a:spcBef>
                <a:spcPct val="0"/>
              </a:spcBef>
            </a:pPr>
            <a:r>
              <a:rPr lang="en-US" altLang="en-US" sz="2400" baseline="30000" dirty="0">
                <a:latin typeface="KG Primary Penmanship 2" panose="02000506000000020003" pitchFamily="2" charset="77"/>
              </a:rPr>
              <a:t>Art Museum- afternoon Jan.19th </a:t>
            </a:r>
          </a:p>
          <a:p>
            <a:pPr marL="342900" indent="-342900">
              <a:spcBef>
                <a:spcPct val="0"/>
              </a:spcBef>
            </a:pPr>
            <a:r>
              <a:rPr lang="en-US" altLang="en-US" sz="2400" baseline="30000" dirty="0">
                <a:latin typeface="KG Primary Penmanship 2" panose="02000506000000020003" pitchFamily="2" charset="77"/>
              </a:rPr>
              <a:t>100th Day of School– Feb 3rd </a:t>
            </a:r>
          </a:p>
          <a:p>
            <a:pPr marL="342900" indent="-342900">
              <a:spcBef>
                <a:spcPct val="0"/>
              </a:spcBef>
            </a:pPr>
            <a:r>
              <a:rPr lang="en-US" altLang="en-US" sz="2400" baseline="30000" dirty="0">
                <a:latin typeface="KG Primary Penmanship 2" panose="02000506000000020003" pitchFamily="2" charset="77"/>
              </a:rPr>
              <a:t>Valentine’s Day party Feb.14th </a:t>
            </a:r>
            <a:endParaRPr lang="en-US" altLang="en-US" sz="2400" dirty="0">
              <a:latin typeface="KG Primary Penmanship 2" panose="02000506000000020003" pitchFamily="2" charset="77"/>
            </a:endParaRPr>
          </a:p>
        </p:txBody>
      </p:sp>
      <p:sp>
        <p:nvSpPr>
          <p:cNvPr id="62" name="Rounded Rectangle 61">
            <a:extLst>
              <a:ext uri="{FF2B5EF4-FFF2-40B4-BE49-F238E27FC236}">
                <a16:creationId xmlns:a16="http://schemas.microsoft.com/office/drawing/2014/main" id="{A427C07E-575B-B948-8802-88A5ADD8DC09}"/>
              </a:ext>
            </a:extLst>
          </p:cNvPr>
          <p:cNvSpPr/>
          <p:nvPr/>
        </p:nvSpPr>
        <p:spPr>
          <a:xfrm>
            <a:off x="186376" y="4807113"/>
            <a:ext cx="5702795" cy="1784495"/>
          </a:xfrm>
          <a:prstGeom prst="roundRect">
            <a:avLst>
              <a:gd name="adj" fmla="val 6662"/>
            </a:avLst>
          </a:prstGeom>
          <a:noFill/>
          <a:ln w="38100"/>
        </p:spPr>
        <p:style>
          <a:lnRef idx="2">
            <a:schemeClr val="dk1"/>
          </a:lnRef>
          <a:fillRef idx="1">
            <a:schemeClr val="lt1"/>
          </a:fillRef>
          <a:effectRef idx="0">
            <a:schemeClr val="dk1"/>
          </a:effectRef>
          <a:fontRef idx="minor">
            <a:schemeClr val="dk1"/>
          </a:fontRef>
        </p:style>
        <p:txBody>
          <a:bodyPr anchor="ctr"/>
          <a:lstStyle/>
          <a:p>
            <a:pPr algn="ctr" eaLnBrk="1" hangingPunct="1">
              <a:defRPr/>
            </a:pPr>
            <a:endParaRPr lang="en-US" sz="1400" dirty="0"/>
          </a:p>
          <a:p>
            <a:pPr algn="ctr" eaLnBrk="1" hangingPunct="1">
              <a:defRPr/>
            </a:pPr>
            <a:endParaRPr lang="en-US" sz="1400" dirty="0"/>
          </a:p>
          <a:p>
            <a:pPr algn="ctr" eaLnBrk="1" hangingPunct="1">
              <a:defRPr/>
            </a:pPr>
            <a:r>
              <a:rPr lang="en-US" sz="1400" dirty="0"/>
              <a:t>We will have a open gym time at the Civic Center south gym on Wednesday afternoon until swimming starts.  Art Museum is Thursday afternoon  and we will take a field trip to the UW Science kitchen on January 24</a:t>
            </a:r>
            <a:r>
              <a:rPr lang="en-US" sz="1400" baseline="30000" dirty="0"/>
              <a:t>th</a:t>
            </a:r>
            <a:r>
              <a:rPr lang="en-US" sz="1400" dirty="0"/>
              <a:t> at 9:45a.m. </a:t>
            </a:r>
          </a:p>
        </p:txBody>
      </p:sp>
      <p:sp>
        <p:nvSpPr>
          <p:cNvPr id="63" name="Pentagon 62">
            <a:extLst>
              <a:ext uri="{FF2B5EF4-FFF2-40B4-BE49-F238E27FC236}">
                <a16:creationId xmlns:a16="http://schemas.microsoft.com/office/drawing/2014/main" id="{45F8C141-AD85-F04B-93A6-06374A8438B6}"/>
              </a:ext>
            </a:extLst>
          </p:cNvPr>
          <p:cNvSpPr/>
          <p:nvPr/>
        </p:nvSpPr>
        <p:spPr>
          <a:xfrm>
            <a:off x="200294" y="5006871"/>
            <a:ext cx="5702796" cy="387350"/>
          </a:xfrm>
          <a:prstGeom prst="homePlate">
            <a:avLst>
              <a:gd name="adj" fmla="val 0"/>
            </a:avLst>
          </a:prstGeom>
          <a:solidFill>
            <a:schemeClr val="tx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US" sz="2000" dirty="0">
                <a:latin typeface="KG Primary Penmanship 2" panose="02000506000000020003" pitchFamily="2" charset="77"/>
              </a:rPr>
              <a:t>News </a:t>
            </a:r>
          </a:p>
        </p:txBody>
      </p:sp>
      <p:sp>
        <p:nvSpPr>
          <p:cNvPr id="67" name="Rounded Rectangle 66">
            <a:extLst>
              <a:ext uri="{FF2B5EF4-FFF2-40B4-BE49-F238E27FC236}">
                <a16:creationId xmlns:a16="http://schemas.microsoft.com/office/drawing/2014/main" id="{27DB1CE5-FE7A-7C44-AC1B-C262319AF9A4}"/>
              </a:ext>
            </a:extLst>
          </p:cNvPr>
          <p:cNvSpPr/>
          <p:nvPr/>
        </p:nvSpPr>
        <p:spPr>
          <a:xfrm>
            <a:off x="186376" y="6740696"/>
            <a:ext cx="5071181" cy="2667770"/>
          </a:xfrm>
          <a:prstGeom prst="roundRect">
            <a:avLst>
              <a:gd name="adj" fmla="val 6662"/>
            </a:avLst>
          </a:prstGeom>
          <a:noFill/>
          <a:ln w="38100"/>
        </p:spPr>
        <p:style>
          <a:lnRef idx="2">
            <a:schemeClr val="dk1"/>
          </a:lnRef>
          <a:fillRef idx="1">
            <a:schemeClr val="lt1"/>
          </a:fillRef>
          <a:effectRef idx="0">
            <a:schemeClr val="dk1"/>
          </a:effectRef>
          <a:fontRef idx="minor">
            <a:schemeClr val="dk1"/>
          </a:fontRef>
        </p:style>
        <p:txBody>
          <a:bodyPr anchor="ctr"/>
          <a:lstStyle/>
          <a:p>
            <a:pPr algn="ctr" eaLnBrk="1" hangingPunct="1">
              <a:defRPr/>
            </a:pPr>
            <a:endParaRPr lang="en-US" dirty="0"/>
          </a:p>
          <a:p>
            <a:pPr algn="ctr" eaLnBrk="1" hangingPunct="1">
              <a:defRPr/>
            </a:pPr>
            <a:r>
              <a:rPr lang="en-US" dirty="0"/>
              <a:t>We will wrap up our unit on Fairy Tales this week with the Gingerbread Man sequencing and learning activities. Thanks!</a:t>
            </a:r>
          </a:p>
        </p:txBody>
      </p:sp>
      <p:sp>
        <p:nvSpPr>
          <p:cNvPr id="68" name="Pentagon 67">
            <a:extLst>
              <a:ext uri="{FF2B5EF4-FFF2-40B4-BE49-F238E27FC236}">
                <a16:creationId xmlns:a16="http://schemas.microsoft.com/office/drawing/2014/main" id="{7FB42E52-A521-EA41-BB13-11A0D6680BCF}"/>
              </a:ext>
            </a:extLst>
          </p:cNvPr>
          <p:cNvSpPr/>
          <p:nvPr/>
        </p:nvSpPr>
        <p:spPr>
          <a:xfrm>
            <a:off x="203216" y="6932159"/>
            <a:ext cx="5047991" cy="387350"/>
          </a:xfrm>
          <a:prstGeom prst="homePlate">
            <a:avLst>
              <a:gd name="adj" fmla="val 0"/>
            </a:avLst>
          </a:prstGeom>
          <a:solidFill>
            <a:schemeClr val="tx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US" sz="2000" dirty="0">
                <a:latin typeface="KG Primary Penmanship 2" panose="02000506000000020003" pitchFamily="2" charset="77"/>
              </a:rPr>
              <a:t>What We’re Learning This Week</a:t>
            </a:r>
          </a:p>
        </p:txBody>
      </p:sp>
      <p:sp>
        <p:nvSpPr>
          <p:cNvPr id="25" name="Rounded Rectangle 24">
            <a:extLst>
              <a:ext uri="{FF2B5EF4-FFF2-40B4-BE49-F238E27FC236}">
                <a16:creationId xmlns:a16="http://schemas.microsoft.com/office/drawing/2014/main" id="{528E6B09-7EAE-BB4E-8C8B-3AE17193CAF7}"/>
              </a:ext>
            </a:extLst>
          </p:cNvPr>
          <p:cNvSpPr/>
          <p:nvPr/>
        </p:nvSpPr>
        <p:spPr>
          <a:xfrm>
            <a:off x="200292" y="2412769"/>
            <a:ext cx="3327115" cy="2238836"/>
          </a:xfrm>
          <a:prstGeom prst="roundRect">
            <a:avLst>
              <a:gd name="adj" fmla="val 6993"/>
            </a:avLst>
          </a:prstGeom>
          <a:noFill/>
          <a:ln w="38100"/>
        </p:spPr>
        <p:style>
          <a:lnRef idx="2">
            <a:schemeClr val="dk1"/>
          </a:lnRef>
          <a:fillRef idx="1">
            <a:schemeClr val="lt1"/>
          </a:fillRef>
          <a:effectRef idx="0">
            <a:schemeClr val="dk1"/>
          </a:effectRef>
          <a:fontRef idx="minor">
            <a:schemeClr val="dk1"/>
          </a:fontRef>
        </p:style>
        <p:txBody>
          <a:bodyPr anchor="ctr"/>
          <a:lstStyle/>
          <a:p>
            <a:pPr algn="ctr" eaLnBrk="1" hangingPunct="1">
              <a:defRPr/>
            </a:pPr>
            <a:endParaRPr lang="en-US" dirty="0"/>
          </a:p>
        </p:txBody>
      </p:sp>
    </p:spTree>
    <p:extLst>
      <p:ext uri="{BB962C8B-B14F-4D97-AF65-F5344CB8AC3E}">
        <p14:creationId xmlns:p14="http://schemas.microsoft.com/office/powerpoint/2010/main" val="24214448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2" name="Rounded Rectangle 61">
            <a:extLst>
              <a:ext uri="{FF2B5EF4-FFF2-40B4-BE49-F238E27FC236}">
                <a16:creationId xmlns:a16="http://schemas.microsoft.com/office/drawing/2014/main" id="{A427C07E-575B-B948-8802-88A5ADD8DC09}"/>
              </a:ext>
            </a:extLst>
          </p:cNvPr>
          <p:cNvSpPr/>
          <p:nvPr/>
        </p:nvSpPr>
        <p:spPr>
          <a:xfrm>
            <a:off x="186376" y="4807113"/>
            <a:ext cx="6942448" cy="1784495"/>
          </a:xfrm>
          <a:prstGeom prst="roundRect">
            <a:avLst>
              <a:gd name="adj" fmla="val 6662"/>
            </a:avLst>
          </a:prstGeom>
          <a:solidFill>
            <a:schemeClr val="bg1"/>
          </a:solidFill>
          <a:ln w="38100"/>
        </p:spPr>
        <p:style>
          <a:lnRef idx="2">
            <a:schemeClr val="dk1"/>
          </a:lnRef>
          <a:fillRef idx="1">
            <a:schemeClr val="lt1"/>
          </a:fillRef>
          <a:effectRef idx="0">
            <a:schemeClr val="dk1"/>
          </a:effectRef>
          <a:fontRef idx="minor">
            <a:schemeClr val="dk1"/>
          </a:fontRef>
        </p:style>
        <p:txBody>
          <a:bodyPr anchor="ctr"/>
          <a:lstStyle/>
          <a:p>
            <a:pPr algn="ctr" eaLnBrk="1" hangingPunct="1">
              <a:defRPr/>
            </a:pPr>
            <a:endParaRPr lang="en-US" dirty="0"/>
          </a:p>
        </p:txBody>
      </p:sp>
      <p:sp>
        <p:nvSpPr>
          <p:cNvPr id="15" name="Rectangle 14">
            <a:extLst>
              <a:ext uri="{FF2B5EF4-FFF2-40B4-BE49-F238E27FC236}">
                <a16:creationId xmlns:a16="http://schemas.microsoft.com/office/drawing/2014/main" id="{637CF0A0-D13C-A949-A9D0-2EDB95A78DA9}"/>
              </a:ext>
            </a:extLst>
          </p:cNvPr>
          <p:cNvSpPr/>
          <p:nvPr/>
        </p:nvSpPr>
        <p:spPr>
          <a:xfrm>
            <a:off x="100920" y="1537923"/>
            <a:ext cx="7128779" cy="296266"/>
          </a:xfrm>
          <a:prstGeom prst="rect">
            <a:avLst/>
          </a:prstGeom>
          <a:solidFill>
            <a:schemeClr val="tx1"/>
          </a:solidFill>
          <a:ln w="57150">
            <a:solidFill>
              <a:schemeClr val="tx1"/>
            </a:solidFill>
          </a:ln>
        </p:spPr>
        <p:style>
          <a:lnRef idx="2">
            <a:schemeClr val="dk1"/>
          </a:lnRef>
          <a:fillRef idx="1">
            <a:schemeClr val="lt1"/>
          </a:fillRef>
          <a:effectRef idx="0">
            <a:schemeClr val="dk1"/>
          </a:effectRef>
          <a:fontRef idx="minor">
            <a:schemeClr val="dk1"/>
          </a:fontRef>
        </p:style>
        <p:txBody>
          <a:bodyPr anchor="ctr"/>
          <a:lstStyle/>
          <a:p>
            <a:pPr algn="ctr">
              <a:spcBef>
                <a:spcPct val="0"/>
              </a:spcBef>
            </a:pPr>
            <a:r>
              <a:rPr lang="en-US" altLang="en-US" sz="2000" dirty="0">
                <a:solidFill>
                  <a:schemeClr val="bg1"/>
                </a:solidFill>
                <a:latin typeface="KG Primary Penmanship 2" panose="02000506000000020003" pitchFamily="2" charset="77"/>
              </a:rPr>
              <a:t>The Week of xxxxxxxxxxxxxx</a:t>
            </a:r>
          </a:p>
        </p:txBody>
      </p:sp>
      <p:sp>
        <p:nvSpPr>
          <p:cNvPr id="16" name="TextBox 1">
            <a:extLst>
              <a:ext uri="{FF2B5EF4-FFF2-40B4-BE49-F238E27FC236}">
                <a16:creationId xmlns:a16="http://schemas.microsoft.com/office/drawing/2014/main" id="{8895DECD-F358-5248-87A6-76D9AB8E9E39}"/>
              </a:ext>
            </a:extLst>
          </p:cNvPr>
          <p:cNvSpPr txBox="1">
            <a:spLocks noChangeArrowheads="1"/>
          </p:cNvSpPr>
          <p:nvPr/>
        </p:nvSpPr>
        <p:spPr bwMode="auto">
          <a:xfrm>
            <a:off x="124867" y="139085"/>
            <a:ext cx="5181270" cy="135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lnSpc>
                <a:spcPts val="4760"/>
              </a:lnSpc>
              <a:spcBef>
                <a:spcPct val="0"/>
              </a:spcBef>
              <a:buFontTx/>
              <a:buNone/>
            </a:pPr>
            <a:r>
              <a:rPr lang="en-US" altLang="en-US" sz="4800" b="1" dirty="0">
                <a:latin typeface="KG Primary Penmanship 2" panose="02000506000000020003" pitchFamily="2" charset="77"/>
              </a:rPr>
              <a:t>Our </a:t>
            </a:r>
            <a:r>
              <a:rPr lang="en-US" altLang="en-US" sz="4800" b="1" dirty="0">
                <a:latin typeface="Avenir Book" panose="02000503020000020003" pitchFamily="2" charset="0"/>
              </a:rPr>
              <a:t>__</a:t>
            </a:r>
            <a:r>
              <a:rPr lang="en-US" altLang="en-US" sz="4800" b="1" dirty="0">
                <a:latin typeface="KG Primary Penmanship 2" panose="02000506000000020003" pitchFamily="2" charset="77"/>
              </a:rPr>
              <a:t> Grade</a:t>
            </a:r>
          </a:p>
          <a:p>
            <a:pPr algn="ctr" eaLnBrk="1" hangingPunct="1">
              <a:lnSpc>
                <a:spcPts val="4760"/>
              </a:lnSpc>
              <a:spcBef>
                <a:spcPct val="0"/>
              </a:spcBef>
              <a:buFontTx/>
              <a:buNone/>
            </a:pPr>
            <a:r>
              <a:rPr lang="en-US" altLang="en-US" sz="4800" b="1" dirty="0">
                <a:latin typeface="KG Primary Penmanship 2" panose="02000506000000020003" pitchFamily="2" charset="77"/>
              </a:rPr>
              <a:t>Classroom News</a:t>
            </a:r>
          </a:p>
        </p:txBody>
      </p:sp>
      <p:sp>
        <p:nvSpPr>
          <p:cNvPr id="18" name="TextBox 3">
            <a:extLst>
              <a:ext uri="{FF2B5EF4-FFF2-40B4-BE49-F238E27FC236}">
                <a16:creationId xmlns:a16="http://schemas.microsoft.com/office/drawing/2014/main" id="{4A6F971E-1617-E443-B4D7-2CAB6E69C04D}"/>
              </a:ext>
            </a:extLst>
          </p:cNvPr>
          <p:cNvSpPr txBox="1">
            <a:spLocks noChangeArrowheads="1"/>
          </p:cNvSpPr>
          <p:nvPr/>
        </p:nvSpPr>
        <p:spPr bwMode="auto">
          <a:xfrm>
            <a:off x="1942" y="1839155"/>
            <a:ext cx="7315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400" dirty="0">
                <a:solidFill>
                  <a:srgbClr val="000000"/>
                </a:solidFill>
                <a:latin typeface="KG Primary Penmanship 2" panose="02000506000000020003" pitchFamily="2" charset="77"/>
              </a:rPr>
              <a:t>Email: {teacher’s email address}</a:t>
            </a:r>
          </a:p>
          <a:p>
            <a:pPr algn="ctr" eaLnBrk="1" hangingPunct="1">
              <a:spcBef>
                <a:spcPct val="0"/>
              </a:spcBef>
              <a:buFontTx/>
              <a:buNone/>
            </a:pPr>
            <a:r>
              <a:rPr lang="en-US" altLang="en-US" sz="1400" dirty="0">
                <a:solidFill>
                  <a:srgbClr val="000000"/>
                </a:solidFill>
                <a:latin typeface="KG Primary Penmanship 2" panose="02000506000000020003" pitchFamily="2" charset="77"/>
              </a:rPr>
              <a:t>Twitter: @twitteraccount		Website: classwebsite.com</a:t>
            </a:r>
          </a:p>
        </p:txBody>
      </p:sp>
      <p:sp>
        <p:nvSpPr>
          <p:cNvPr id="41" name="Rounded Rectangle 40">
            <a:extLst>
              <a:ext uri="{FF2B5EF4-FFF2-40B4-BE49-F238E27FC236}">
                <a16:creationId xmlns:a16="http://schemas.microsoft.com/office/drawing/2014/main" id="{C2C4D6D9-A17F-1848-9B0D-B57BA87849F6}"/>
              </a:ext>
            </a:extLst>
          </p:cNvPr>
          <p:cNvSpPr/>
          <p:nvPr/>
        </p:nvSpPr>
        <p:spPr>
          <a:xfrm>
            <a:off x="3820451" y="2412769"/>
            <a:ext cx="3324701" cy="2238836"/>
          </a:xfrm>
          <a:prstGeom prst="roundRect">
            <a:avLst>
              <a:gd name="adj" fmla="val 6993"/>
            </a:avLst>
          </a:prstGeom>
          <a:noFill/>
          <a:ln w="38100"/>
        </p:spPr>
        <p:style>
          <a:lnRef idx="2">
            <a:schemeClr val="dk1"/>
          </a:lnRef>
          <a:fillRef idx="1">
            <a:schemeClr val="lt1"/>
          </a:fillRef>
          <a:effectRef idx="0">
            <a:schemeClr val="dk1"/>
          </a:effectRef>
          <a:fontRef idx="minor">
            <a:schemeClr val="dk1"/>
          </a:fontRef>
        </p:style>
        <p:txBody>
          <a:bodyPr anchor="ctr"/>
          <a:lstStyle/>
          <a:p>
            <a:pPr algn="ctr" eaLnBrk="1" hangingPunct="1">
              <a:defRPr/>
            </a:pPr>
            <a:endParaRPr lang="en-US" dirty="0"/>
          </a:p>
        </p:txBody>
      </p:sp>
      <p:sp>
        <p:nvSpPr>
          <p:cNvPr id="44" name="Pentagon 43">
            <a:extLst>
              <a:ext uri="{FF2B5EF4-FFF2-40B4-BE49-F238E27FC236}">
                <a16:creationId xmlns:a16="http://schemas.microsoft.com/office/drawing/2014/main" id="{F74812C2-8EEF-684B-9A1B-33414AAFDB76}"/>
              </a:ext>
            </a:extLst>
          </p:cNvPr>
          <p:cNvSpPr/>
          <p:nvPr/>
        </p:nvSpPr>
        <p:spPr>
          <a:xfrm>
            <a:off x="3833504" y="2605404"/>
            <a:ext cx="3311648" cy="387350"/>
          </a:xfrm>
          <a:prstGeom prst="homePlate">
            <a:avLst>
              <a:gd name="adj" fmla="val 0"/>
            </a:avLst>
          </a:prstGeom>
          <a:solidFill>
            <a:schemeClr val="tx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US" sz="2000" dirty="0">
                <a:latin typeface="KG Primary Penmanship 2" panose="02000506000000020003" pitchFamily="2" charset="77"/>
              </a:rPr>
              <a:t>Reminders</a:t>
            </a:r>
          </a:p>
        </p:txBody>
      </p:sp>
      <p:sp>
        <p:nvSpPr>
          <p:cNvPr id="47" name="TextBox 13">
            <a:extLst>
              <a:ext uri="{FF2B5EF4-FFF2-40B4-BE49-F238E27FC236}">
                <a16:creationId xmlns:a16="http://schemas.microsoft.com/office/drawing/2014/main" id="{70DDA4B4-8E28-7C4B-A458-FF1EF187988B}"/>
              </a:ext>
            </a:extLst>
          </p:cNvPr>
          <p:cNvSpPr txBox="1">
            <a:spLocks noChangeArrowheads="1"/>
          </p:cNvSpPr>
          <p:nvPr/>
        </p:nvSpPr>
        <p:spPr bwMode="auto">
          <a:xfrm>
            <a:off x="3928572" y="3076607"/>
            <a:ext cx="299020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dirty="0">
                <a:latin typeface="KG Primary Penmanship 2" panose="02000506000000020003" pitchFamily="2" charset="77"/>
              </a:rPr>
              <a:t>Text</a:t>
            </a:r>
          </a:p>
        </p:txBody>
      </p:sp>
      <p:sp>
        <p:nvSpPr>
          <p:cNvPr id="60" name="Pentagon 59">
            <a:extLst>
              <a:ext uri="{FF2B5EF4-FFF2-40B4-BE49-F238E27FC236}">
                <a16:creationId xmlns:a16="http://schemas.microsoft.com/office/drawing/2014/main" id="{93261D0B-A158-9641-8171-9D61CCF7B826}"/>
              </a:ext>
            </a:extLst>
          </p:cNvPr>
          <p:cNvSpPr/>
          <p:nvPr/>
        </p:nvSpPr>
        <p:spPr>
          <a:xfrm>
            <a:off x="200291" y="2605404"/>
            <a:ext cx="3307327" cy="387350"/>
          </a:xfrm>
          <a:prstGeom prst="homePlate">
            <a:avLst>
              <a:gd name="adj" fmla="val 0"/>
            </a:avLst>
          </a:prstGeom>
          <a:solidFill>
            <a:schemeClr val="tx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US" sz="2000" dirty="0">
                <a:latin typeface="KG Primary Penmanship 2" panose="02000506000000020003" pitchFamily="2" charset="77"/>
              </a:rPr>
              <a:t>Important Dates</a:t>
            </a:r>
          </a:p>
        </p:txBody>
      </p:sp>
      <p:sp>
        <p:nvSpPr>
          <p:cNvPr id="61" name="TextBox 13">
            <a:extLst>
              <a:ext uri="{FF2B5EF4-FFF2-40B4-BE49-F238E27FC236}">
                <a16:creationId xmlns:a16="http://schemas.microsoft.com/office/drawing/2014/main" id="{22AD7286-32B2-4145-8D84-C6AC7DC8BBAE}"/>
              </a:ext>
            </a:extLst>
          </p:cNvPr>
          <p:cNvSpPr txBox="1">
            <a:spLocks noChangeArrowheads="1"/>
          </p:cNvSpPr>
          <p:nvPr/>
        </p:nvSpPr>
        <p:spPr bwMode="auto">
          <a:xfrm>
            <a:off x="310283" y="3076607"/>
            <a:ext cx="316346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dirty="0">
                <a:latin typeface="KG Primary Penmanship 2" panose="02000506000000020003" pitchFamily="2" charset="77"/>
              </a:rPr>
              <a:t>Text</a:t>
            </a:r>
          </a:p>
        </p:txBody>
      </p:sp>
      <p:sp>
        <p:nvSpPr>
          <p:cNvPr id="63" name="Pentagon 62">
            <a:extLst>
              <a:ext uri="{FF2B5EF4-FFF2-40B4-BE49-F238E27FC236}">
                <a16:creationId xmlns:a16="http://schemas.microsoft.com/office/drawing/2014/main" id="{45F8C141-AD85-F04B-93A6-06374A8438B6}"/>
              </a:ext>
            </a:extLst>
          </p:cNvPr>
          <p:cNvSpPr/>
          <p:nvPr/>
        </p:nvSpPr>
        <p:spPr>
          <a:xfrm>
            <a:off x="200293" y="5006871"/>
            <a:ext cx="6928531" cy="387350"/>
          </a:xfrm>
          <a:prstGeom prst="homePlate">
            <a:avLst>
              <a:gd name="adj" fmla="val 0"/>
            </a:avLst>
          </a:prstGeom>
          <a:solidFill>
            <a:schemeClr val="tx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US" sz="2000" dirty="0">
                <a:latin typeface="KG Primary Penmanship 2" panose="02000506000000020003" pitchFamily="2" charset="77"/>
              </a:rPr>
              <a:t>Supporting Your Student at Home</a:t>
            </a:r>
          </a:p>
        </p:txBody>
      </p:sp>
      <p:graphicFrame>
        <p:nvGraphicFramePr>
          <p:cNvPr id="65" name="Table 64">
            <a:extLst>
              <a:ext uri="{FF2B5EF4-FFF2-40B4-BE49-F238E27FC236}">
                <a16:creationId xmlns:a16="http://schemas.microsoft.com/office/drawing/2014/main" id="{C9F26E1B-2903-1140-8AA0-EEB53B4526F9}"/>
              </a:ext>
            </a:extLst>
          </p:cNvPr>
          <p:cNvGraphicFramePr>
            <a:graphicFrameLocks noGrp="1"/>
          </p:cNvGraphicFramePr>
          <p:nvPr>
            <p:extLst>
              <p:ext uri="{D42A27DB-BD31-4B8C-83A1-F6EECF244321}">
                <p14:modId xmlns:p14="http://schemas.microsoft.com/office/powerpoint/2010/main" val="1990722961"/>
              </p:ext>
            </p:extLst>
          </p:nvPr>
        </p:nvGraphicFramePr>
        <p:xfrm>
          <a:off x="2090057" y="7422239"/>
          <a:ext cx="4917212" cy="1847016"/>
        </p:xfrm>
        <a:graphic>
          <a:graphicData uri="http://schemas.openxmlformats.org/drawingml/2006/table">
            <a:tbl>
              <a:tblPr firstRow="1" bandRow="1">
                <a:tableStyleId>{5C22544A-7EE6-4342-B048-85BDC9FD1C3A}</a:tableStyleId>
              </a:tblPr>
              <a:tblGrid>
                <a:gridCol w="1229303">
                  <a:extLst>
                    <a:ext uri="{9D8B030D-6E8A-4147-A177-3AD203B41FA5}">
                      <a16:colId xmlns:a16="http://schemas.microsoft.com/office/drawing/2014/main" val="1844060447"/>
                    </a:ext>
                  </a:extLst>
                </a:gridCol>
                <a:gridCol w="1229303">
                  <a:extLst>
                    <a:ext uri="{9D8B030D-6E8A-4147-A177-3AD203B41FA5}">
                      <a16:colId xmlns:a16="http://schemas.microsoft.com/office/drawing/2014/main" val="3388926743"/>
                    </a:ext>
                  </a:extLst>
                </a:gridCol>
                <a:gridCol w="1229303">
                  <a:extLst>
                    <a:ext uri="{9D8B030D-6E8A-4147-A177-3AD203B41FA5}">
                      <a16:colId xmlns:a16="http://schemas.microsoft.com/office/drawing/2014/main" val="818505991"/>
                    </a:ext>
                  </a:extLst>
                </a:gridCol>
                <a:gridCol w="1229303">
                  <a:extLst>
                    <a:ext uri="{9D8B030D-6E8A-4147-A177-3AD203B41FA5}">
                      <a16:colId xmlns:a16="http://schemas.microsoft.com/office/drawing/2014/main" val="4114050771"/>
                    </a:ext>
                  </a:extLst>
                </a:gridCol>
              </a:tblGrid>
              <a:tr h="334035">
                <a:tc>
                  <a:txBody>
                    <a:bodyPr/>
                    <a:lstStyle/>
                    <a:p>
                      <a:pPr algn="ctr"/>
                      <a:r>
                        <a:rPr lang="en-US" b="0" u="sng" dirty="0">
                          <a:solidFill>
                            <a:schemeClr val="tx1"/>
                          </a:solidFill>
                          <a:latin typeface="KG Primary Penmanship 2" panose="02000506000000020003" pitchFamily="2" charset="77"/>
                        </a:rPr>
                        <a:t>Reading</a:t>
                      </a:r>
                    </a:p>
                  </a:txBody>
                  <a:tcPr anchor="ctr">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noFill/>
                  </a:tcPr>
                </a:tc>
                <a:tc>
                  <a:txBody>
                    <a:bodyPr/>
                    <a:lstStyle/>
                    <a:p>
                      <a:pPr marL="0" marR="0" lvl="0" indent="0" algn="ctr" defTabSz="731520" rtl="0" eaLnBrk="1" fontAlgn="auto" latinLnBrk="0" hangingPunct="1">
                        <a:lnSpc>
                          <a:spcPct val="100000"/>
                        </a:lnSpc>
                        <a:spcBef>
                          <a:spcPts val="0"/>
                        </a:spcBef>
                        <a:spcAft>
                          <a:spcPts val="0"/>
                        </a:spcAft>
                        <a:buClrTx/>
                        <a:buSzTx/>
                        <a:buFontTx/>
                        <a:buNone/>
                        <a:tabLst/>
                        <a:defRPr/>
                      </a:pPr>
                      <a:r>
                        <a:rPr kumimoji="0" lang="en-US" sz="1440" b="0" i="0" u="sng" strike="noStrike" kern="1200" cap="none" spc="0" normalizeH="0" baseline="0" noProof="0" dirty="0">
                          <a:ln>
                            <a:noFill/>
                          </a:ln>
                          <a:solidFill>
                            <a:prstClr val="black"/>
                          </a:solidFill>
                          <a:effectLst/>
                          <a:uLnTx/>
                          <a:uFillTx/>
                          <a:latin typeface="KG Primary Penmanship 2" panose="02000506000000020003" pitchFamily="2" charset="77"/>
                          <a:ea typeface="+mn-ea"/>
                          <a:cs typeface="+mn-cs"/>
                        </a:rPr>
                        <a:t>Math</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noFill/>
                  </a:tcPr>
                </a:tc>
                <a:tc>
                  <a:txBody>
                    <a:bodyPr/>
                    <a:lstStyle/>
                    <a:p>
                      <a:pPr marL="0" marR="0" lvl="0" indent="0" algn="ctr" defTabSz="731520" rtl="0" eaLnBrk="1" fontAlgn="auto" latinLnBrk="0" hangingPunct="1">
                        <a:lnSpc>
                          <a:spcPct val="100000"/>
                        </a:lnSpc>
                        <a:spcBef>
                          <a:spcPts val="0"/>
                        </a:spcBef>
                        <a:spcAft>
                          <a:spcPts val="0"/>
                        </a:spcAft>
                        <a:buClrTx/>
                        <a:buSzTx/>
                        <a:buFontTx/>
                        <a:buNone/>
                        <a:tabLst/>
                        <a:defRPr/>
                      </a:pPr>
                      <a:r>
                        <a:rPr kumimoji="0" lang="en-US" sz="1440" b="0" i="0" u="sng" strike="noStrike" kern="1200" cap="none" spc="0" normalizeH="0" baseline="0" noProof="0" dirty="0">
                          <a:ln>
                            <a:noFill/>
                          </a:ln>
                          <a:solidFill>
                            <a:prstClr val="black"/>
                          </a:solidFill>
                          <a:effectLst/>
                          <a:uLnTx/>
                          <a:uFillTx/>
                          <a:latin typeface="KG Primary Penmanship 2" panose="02000506000000020003" pitchFamily="2" charset="77"/>
                          <a:ea typeface="+mn-ea"/>
                          <a:cs typeface="+mn-cs"/>
                        </a:rPr>
                        <a:t>Science</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noFill/>
                  </a:tcPr>
                </a:tc>
                <a:tc>
                  <a:txBody>
                    <a:bodyPr/>
                    <a:lstStyle/>
                    <a:p>
                      <a:pPr marL="0" marR="0" lvl="0" indent="0" algn="ctr" defTabSz="731520" rtl="0" eaLnBrk="1" fontAlgn="auto" latinLnBrk="0" hangingPunct="1">
                        <a:lnSpc>
                          <a:spcPct val="100000"/>
                        </a:lnSpc>
                        <a:spcBef>
                          <a:spcPts val="0"/>
                        </a:spcBef>
                        <a:spcAft>
                          <a:spcPts val="0"/>
                        </a:spcAft>
                        <a:buClrTx/>
                        <a:buSzTx/>
                        <a:buFontTx/>
                        <a:buNone/>
                        <a:tabLst/>
                        <a:defRPr/>
                      </a:pPr>
                      <a:r>
                        <a:rPr kumimoji="0" lang="en-US" sz="1440" b="0" i="0" u="sng" strike="noStrike" kern="1200" cap="none" spc="0" normalizeH="0" baseline="0" noProof="0" dirty="0">
                          <a:ln>
                            <a:noFill/>
                          </a:ln>
                          <a:solidFill>
                            <a:prstClr val="black"/>
                          </a:solidFill>
                          <a:effectLst/>
                          <a:uLnTx/>
                          <a:uFillTx/>
                          <a:latin typeface="KG Primary Penmanship 2" panose="02000506000000020003" pitchFamily="2" charset="77"/>
                          <a:ea typeface="+mn-ea"/>
                          <a:cs typeface="+mn-cs"/>
                        </a:rPr>
                        <a:t>Social Studies</a:t>
                      </a:r>
                    </a:p>
                  </a:txBody>
                  <a:tcPr anchor="ctr">
                    <a:lnL w="28575"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32637261"/>
                  </a:ext>
                </a:extLst>
              </a:tr>
              <a:tr h="1512981">
                <a:tc>
                  <a:txBody>
                    <a:bodyPr/>
                    <a:lstStyle/>
                    <a:p>
                      <a:pPr algn="ctr"/>
                      <a:endParaRPr lang="en-US" b="0" dirty="0">
                        <a:solidFill>
                          <a:schemeClr val="tx1"/>
                        </a:solidFill>
                        <a:latin typeface="KG Primary Penmanship 2" panose="02000506000000020003" pitchFamily="2" charset="77"/>
                      </a:endParaRPr>
                    </a:p>
                    <a:p>
                      <a:pPr algn="ctr"/>
                      <a:endParaRPr lang="en-US" b="0" dirty="0">
                        <a:solidFill>
                          <a:schemeClr val="tx1"/>
                        </a:solidFill>
                        <a:latin typeface="KG Primary Penmanship 2" panose="02000506000000020003" pitchFamily="2" charset="77"/>
                      </a:endParaRPr>
                    </a:p>
                    <a:p>
                      <a:pPr algn="ctr"/>
                      <a:endParaRPr lang="en-US" b="0" dirty="0">
                        <a:solidFill>
                          <a:schemeClr val="tx1"/>
                        </a:solidFill>
                        <a:latin typeface="KG Primary Penmanship 2" panose="02000506000000020003" pitchFamily="2" charset="77"/>
                      </a:endParaRPr>
                    </a:p>
                    <a:p>
                      <a:pPr algn="ctr"/>
                      <a:endParaRPr lang="en-US" b="0" dirty="0">
                        <a:solidFill>
                          <a:schemeClr val="tx1"/>
                        </a:solidFill>
                        <a:latin typeface="KG Primary Penmanship 2" panose="02000506000000020003" pitchFamily="2" charset="77"/>
                      </a:endParaRPr>
                    </a:p>
                    <a:p>
                      <a:pPr algn="ctr"/>
                      <a:endParaRPr lang="en-US" b="0" dirty="0">
                        <a:solidFill>
                          <a:schemeClr val="tx1"/>
                        </a:solidFill>
                        <a:latin typeface="KG Primary Penmanship 2" panose="02000506000000020003" pitchFamily="2" charset="77"/>
                      </a:endParaRPr>
                    </a:p>
                    <a:p>
                      <a:pPr algn="ctr"/>
                      <a:endParaRPr lang="en-US" b="0" dirty="0">
                        <a:solidFill>
                          <a:schemeClr val="tx1"/>
                        </a:solidFill>
                        <a:latin typeface="KG Primary Penmanship 2" panose="02000506000000020003" pitchFamily="2" charset="77"/>
                      </a:endParaRPr>
                    </a:p>
                  </a:txBody>
                  <a:tcPr anchor="ct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noFill/>
                  </a:tcPr>
                </a:tc>
                <a:tc>
                  <a:txBody>
                    <a:bodyPr/>
                    <a:lstStyle/>
                    <a:p>
                      <a:pPr marL="0" marR="0" lvl="0" indent="0" algn="ctr" defTabSz="731520" rtl="0" eaLnBrk="1" fontAlgn="auto" latinLnBrk="0" hangingPunct="1">
                        <a:lnSpc>
                          <a:spcPct val="100000"/>
                        </a:lnSpc>
                        <a:spcBef>
                          <a:spcPts val="0"/>
                        </a:spcBef>
                        <a:spcAft>
                          <a:spcPts val="0"/>
                        </a:spcAft>
                        <a:buClrTx/>
                        <a:buSzTx/>
                        <a:buFontTx/>
                        <a:buNone/>
                        <a:tabLst/>
                        <a:defRPr/>
                      </a:pPr>
                      <a:endParaRPr kumimoji="0" lang="en-US" sz="1440" b="0" i="0" u="none" strike="noStrike" kern="1200" cap="none" spc="0" normalizeH="0" baseline="0" noProof="0" dirty="0">
                        <a:ln>
                          <a:noFill/>
                        </a:ln>
                        <a:solidFill>
                          <a:prstClr val="black"/>
                        </a:solidFill>
                        <a:effectLst/>
                        <a:uLnTx/>
                        <a:uFillTx/>
                        <a:latin typeface="KG Primary Penmanship 2" panose="02000506000000020003" pitchFamily="2" charset="77"/>
                        <a:ea typeface="+mn-ea"/>
                        <a:cs typeface="+mn-cs"/>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noFill/>
                  </a:tcPr>
                </a:tc>
                <a:tc>
                  <a:txBody>
                    <a:bodyPr/>
                    <a:lstStyle/>
                    <a:p>
                      <a:pPr marL="0" marR="0" lvl="0" indent="0" algn="ctr" defTabSz="731520" rtl="0" eaLnBrk="1" fontAlgn="auto" latinLnBrk="0" hangingPunct="1">
                        <a:lnSpc>
                          <a:spcPct val="100000"/>
                        </a:lnSpc>
                        <a:spcBef>
                          <a:spcPts val="0"/>
                        </a:spcBef>
                        <a:spcAft>
                          <a:spcPts val="0"/>
                        </a:spcAft>
                        <a:buClrTx/>
                        <a:buSzTx/>
                        <a:buFontTx/>
                        <a:buNone/>
                        <a:tabLst/>
                        <a:defRPr/>
                      </a:pPr>
                      <a:endParaRPr kumimoji="0" lang="en-US" sz="1440" b="0" i="0" u="none" strike="noStrike" kern="1200" cap="none" spc="0" normalizeH="0" baseline="0" noProof="0" dirty="0">
                        <a:ln>
                          <a:noFill/>
                        </a:ln>
                        <a:solidFill>
                          <a:prstClr val="black"/>
                        </a:solidFill>
                        <a:effectLst/>
                        <a:uLnTx/>
                        <a:uFillTx/>
                        <a:latin typeface="KG Primary Penmanship 2" panose="02000506000000020003" pitchFamily="2" charset="77"/>
                        <a:ea typeface="+mn-ea"/>
                        <a:cs typeface="+mn-cs"/>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noFill/>
                  </a:tcPr>
                </a:tc>
                <a:tc>
                  <a:txBody>
                    <a:bodyPr/>
                    <a:lstStyle/>
                    <a:p>
                      <a:pPr marL="0" marR="0" lvl="0" indent="0" algn="ctr" defTabSz="731520" rtl="0" eaLnBrk="1" fontAlgn="auto" latinLnBrk="0" hangingPunct="1">
                        <a:lnSpc>
                          <a:spcPct val="100000"/>
                        </a:lnSpc>
                        <a:spcBef>
                          <a:spcPts val="0"/>
                        </a:spcBef>
                        <a:spcAft>
                          <a:spcPts val="0"/>
                        </a:spcAft>
                        <a:buClrTx/>
                        <a:buSzTx/>
                        <a:buFontTx/>
                        <a:buNone/>
                        <a:tabLst/>
                        <a:defRPr/>
                      </a:pPr>
                      <a:endParaRPr kumimoji="0" lang="en-US" sz="1440" b="0" i="0" u="none" strike="noStrike" kern="1200" cap="none" spc="0" normalizeH="0" baseline="0" noProof="0" dirty="0">
                        <a:ln>
                          <a:noFill/>
                        </a:ln>
                        <a:solidFill>
                          <a:prstClr val="black"/>
                        </a:solidFill>
                        <a:effectLst/>
                        <a:uLnTx/>
                        <a:uFillTx/>
                        <a:latin typeface="KG Primary Penmanship 2" panose="02000506000000020003" pitchFamily="2" charset="77"/>
                        <a:ea typeface="+mn-ea"/>
                        <a:cs typeface="+mn-cs"/>
                      </a:endParaRPr>
                    </a:p>
                  </a:txBody>
                  <a:tcPr anchor="ct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381208140"/>
                  </a:ext>
                </a:extLst>
              </a:tr>
            </a:tbl>
          </a:graphicData>
        </a:graphic>
      </p:graphicFrame>
      <p:sp>
        <p:nvSpPr>
          <p:cNvPr id="67" name="Rounded Rectangle 66">
            <a:extLst>
              <a:ext uri="{FF2B5EF4-FFF2-40B4-BE49-F238E27FC236}">
                <a16:creationId xmlns:a16="http://schemas.microsoft.com/office/drawing/2014/main" id="{27DB1CE5-FE7A-7C44-AC1B-C262319AF9A4}"/>
              </a:ext>
            </a:extLst>
          </p:cNvPr>
          <p:cNvSpPr/>
          <p:nvPr/>
        </p:nvSpPr>
        <p:spPr>
          <a:xfrm>
            <a:off x="1959428" y="6746412"/>
            <a:ext cx="5169395" cy="2667770"/>
          </a:xfrm>
          <a:prstGeom prst="roundRect">
            <a:avLst>
              <a:gd name="adj" fmla="val 6662"/>
            </a:avLst>
          </a:prstGeom>
          <a:noFill/>
          <a:ln w="38100"/>
        </p:spPr>
        <p:style>
          <a:lnRef idx="2">
            <a:schemeClr val="dk1"/>
          </a:lnRef>
          <a:fillRef idx="1">
            <a:schemeClr val="lt1"/>
          </a:fillRef>
          <a:effectRef idx="0">
            <a:schemeClr val="dk1"/>
          </a:effectRef>
          <a:fontRef idx="minor">
            <a:schemeClr val="dk1"/>
          </a:fontRef>
        </p:style>
        <p:txBody>
          <a:bodyPr anchor="ctr"/>
          <a:lstStyle/>
          <a:p>
            <a:pPr algn="ctr" eaLnBrk="1" hangingPunct="1">
              <a:defRPr/>
            </a:pPr>
            <a:endParaRPr lang="en-US" dirty="0"/>
          </a:p>
        </p:txBody>
      </p:sp>
      <p:sp>
        <p:nvSpPr>
          <p:cNvPr id="68" name="Pentagon 67">
            <a:extLst>
              <a:ext uri="{FF2B5EF4-FFF2-40B4-BE49-F238E27FC236}">
                <a16:creationId xmlns:a16="http://schemas.microsoft.com/office/drawing/2014/main" id="{7FB42E52-A521-EA41-BB13-11A0D6680BCF}"/>
              </a:ext>
            </a:extLst>
          </p:cNvPr>
          <p:cNvSpPr/>
          <p:nvPr/>
        </p:nvSpPr>
        <p:spPr>
          <a:xfrm>
            <a:off x="1949263" y="6932159"/>
            <a:ext cx="5169396" cy="387350"/>
          </a:xfrm>
          <a:prstGeom prst="homePlate">
            <a:avLst>
              <a:gd name="adj" fmla="val 0"/>
            </a:avLst>
          </a:prstGeom>
          <a:solidFill>
            <a:schemeClr val="tx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US" sz="2000" dirty="0">
                <a:latin typeface="KG Primary Penmanship 2" panose="02000506000000020003" pitchFamily="2" charset="77"/>
              </a:rPr>
              <a:t>What We’re Learning This Week</a:t>
            </a:r>
          </a:p>
        </p:txBody>
      </p:sp>
      <p:sp>
        <p:nvSpPr>
          <p:cNvPr id="25" name="Rounded Rectangle 24">
            <a:extLst>
              <a:ext uri="{FF2B5EF4-FFF2-40B4-BE49-F238E27FC236}">
                <a16:creationId xmlns:a16="http://schemas.microsoft.com/office/drawing/2014/main" id="{528E6B09-7EAE-BB4E-8C8B-3AE17193CAF7}"/>
              </a:ext>
            </a:extLst>
          </p:cNvPr>
          <p:cNvSpPr/>
          <p:nvPr/>
        </p:nvSpPr>
        <p:spPr>
          <a:xfrm>
            <a:off x="200292" y="2412769"/>
            <a:ext cx="3327115" cy="2238836"/>
          </a:xfrm>
          <a:prstGeom prst="roundRect">
            <a:avLst>
              <a:gd name="adj" fmla="val 6993"/>
            </a:avLst>
          </a:prstGeom>
          <a:noFill/>
          <a:ln w="38100"/>
        </p:spPr>
        <p:style>
          <a:lnRef idx="2">
            <a:schemeClr val="dk1"/>
          </a:lnRef>
          <a:fillRef idx="1">
            <a:schemeClr val="lt1"/>
          </a:fillRef>
          <a:effectRef idx="0">
            <a:schemeClr val="dk1"/>
          </a:effectRef>
          <a:fontRef idx="minor">
            <a:schemeClr val="dk1"/>
          </a:fontRef>
        </p:style>
        <p:txBody>
          <a:bodyPr anchor="ctr"/>
          <a:lstStyle/>
          <a:p>
            <a:pPr algn="ctr" eaLnBrk="1" hangingPunct="1">
              <a:defRPr/>
            </a:pPr>
            <a:endParaRPr lang="en-US" dirty="0"/>
          </a:p>
        </p:txBody>
      </p:sp>
      <p:sp>
        <p:nvSpPr>
          <p:cNvPr id="2" name="Rectangle 1">
            <a:extLst>
              <a:ext uri="{FF2B5EF4-FFF2-40B4-BE49-F238E27FC236}">
                <a16:creationId xmlns:a16="http://schemas.microsoft.com/office/drawing/2014/main" id="{635DFB6B-5DD3-3E48-A3E8-6F42BE6900CE}"/>
              </a:ext>
            </a:extLst>
          </p:cNvPr>
          <p:cNvSpPr/>
          <p:nvPr/>
        </p:nvSpPr>
        <p:spPr>
          <a:xfrm>
            <a:off x="69422" y="43794"/>
            <a:ext cx="7193280" cy="9513761"/>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217718484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Rounded Rectangle 27">
            <a:extLst>
              <a:ext uri="{FF2B5EF4-FFF2-40B4-BE49-F238E27FC236}">
                <a16:creationId xmlns:a16="http://schemas.microsoft.com/office/drawing/2014/main" id="{63848CFA-F7C8-3948-94C5-A7DBCD440F6A}"/>
              </a:ext>
            </a:extLst>
          </p:cNvPr>
          <p:cNvSpPr/>
          <p:nvPr/>
        </p:nvSpPr>
        <p:spPr>
          <a:xfrm>
            <a:off x="999441" y="2380673"/>
            <a:ext cx="2969761" cy="2238836"/>
          </a:xfrm>
          <a:prstGeom prst="roundRect">
            <a:avLst>
              <a:gd name="adj" fmla="val 6993"/>
            </a:avLst>
          </a:prstGeom>
          <a:solidFill>
            <a:schemeClr val="bg1"/>
          </a:solidFill>
          <a:ln w="38100"/>
        </p:spPr>
        <p:style>
          <a:lnRef idx="2">
            <a:schemeClr val="dk1"/>
          </a:lnRef>
          <a:fillRef idx="1">
            <a:schemeClr val="lt1"/>
          </a:fillRef>
          <a:effectRef idx="0">
            <a:schemeClr val="dk1"/>
          </a:effectRef>
          <a:fontRef idx="minor">
            <a:schemeClr val="dk1"/>
          </a:fontRef>
        </p:style>
        <p:txBody>
          <a:bodyPr anchor="ctr"/>
          <a:lstStyle/>
          <a:p>
            <a:pPr algn="ctr" eaLnBrk="1" hangingPunct="1">
              <a:defRPr/>
            </a:pPr>
            <a:endParaRPr lang="en-US" dirty="0"/>
          </a:p>
        </p:txBody>
      </p:sp>
      <p:sp>
        <p:nvSpPr>
          <p:cNvPr id="67" name="Rounded Rectangle 66">
            <a:extLst>
              <a:ext uri="{FF2B5EF4-FFF2-40B4-BE49-F238E27FC236}">
                <a16:creationId xmlns:a16="http://schemas.microsoft.com/office/drawing/2014/main" id="{27DB1CE5-FE7A-7C44-AC1B-C262319AF9A4}"/>
              </a:ext>
            </a:extLst>
          </p:cNvPr>
          <p:cNvSpPr/>
          <p:nvPr/>
        </p:nvSpPr>
        <p:spPr>
          <a:xfrm>
            <a:off x="999442" y="6746412"/>
            <a:ext cx="6129381" cy="2667770"/>
          </a:xfrm>
          <a:prstGeom prst="roundRect">
            <a:avLst>
              <a:gd name="adj" fmla="val 6662"/>
            </a:avLst>
          </a:prstGeom>
          <a:solidFill>
            <a:schemeClr val="bg1"/>
          </a:solidFill>
          <a:ln w="38100"/>
        </p:spPr>
        <p:style>
          <a:lnRef idx="2">
            <a:schemeClr val="dk1"/>
          </a:lnRef>
          <a:fillRef idx="1">
            <a:schemeClr val="lt1"/>
          </a:fillRef>
          <a:effectRef idx="0">
            <a:schemeClr val="dk1"/>
          </a:effectRef>
          <a:fontRef idx="minor">
            <a:schemeClr val="dk1"/>
          </a:fontRef>
        </p:style>
        <p:txBody>
          <a:bodyPr anchor="ctr"/>
          <a:lstStyle/>
          <a:p>
            <a:pPr algn="ctr" eaLnBrk="1" hangingPunct="1">
              <a:defRPr/>
            </a:pPr>
            <a:endParaRPr lang="en-US" dirty="0"/>
          </a:p>
        </p:txBody>
      </p:sp>
      <p:sp>
        <p:nvSpPr>
          <p:cNvPr id="2" name="Rectangle 1">
            <a:extLst>
              <a:ext uri="{FF2B5EF4-FFF2-40B4-BE49-F238E27FC236}">
                <a16:creationId xmlns:a16="http://schemas.microsoft.com/office/drawing/2014/main" id="{635DFB6B-5DD3-3E48-A3E8-6F42BE6900CE}"/>
              </a:ext>
            </a:extLst>
          </p:cNvPr>
          <p:cNvSpPr/>
          <p:nvPr/>
        </p:nvSpPr>
        <p:spPr>
          <a:xfrm>
            <a:off x="69422" y="43794"/>
            <a:ext cx="7193280" cy="9513761"/>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637CF0A0-D13C-A949-A9D0-2EDB95A78DA9}"/>
              </a:ext>
            </a:extLst>
          </p:cNvPr>
          <p:cNvSpPr/>
          <p:nvPr/>
        </p:nvSpPr>
        <p:spPr>
          <a:xfrm>
            <a:off x="106395" y="1544273"/>
            <a:ext cx="7132320" cy="296266"/>
          </a:xfrm>
          <a:prstGeom prst="rect">
            <a:avLst/>
          </a:prstGeom>
          <a:solidFill>
            <a:schemeClr val="tx1"/>
          </a:solidFill>
          <a:ln w="57150">
            <a:solidFill>
              <a:schemeClr val="tx1"/>
            </a:solidFill>
          </a:ln>
        </p:spPr>
        <p:style>
          <a:lnRef idx="2">
            <a:schemeClr val="dk1"/>
          </a:lnRef>
          <a:fillRef idx="1">
            <a:schemeClr val="lt1"/>
          </a:fillRef>
          <a:effectRef idx="0">
            <a:schemeClr val="dk1"/>
          </a:effectRef>
          <a:fontRef idx="minor">
            <a:schemeClr val="dk1"/>
          </a:fontRef>
        </p:style>
        <p:txBody>
          <a:bodyPr anchor="ctr"/>
          <a:lstStyle/>
          <a:p>
            <a:pPr algn="ctr">
              <a:spcBef>
                <a:spcPct val="0"/>
              </a:spcBef>
            </a:pPr>
            <a:r>
              <a:rPr lang="en-US" altLang="en-US" sz="2000" dirty="0">
                <a:solidFill>
                  <a:schemeClr val="bg1"/>
                </a:solidFill>
                <a:latin typeface="KG Primary Penmanship 2" panose="02000506000000020003" pitchFamily="2" charset="77"/>
              </a:rPr>
              <a:t>The Week of xxxxxxxxxxxxxx</a:t>
            </a:r>
          </a:p>
        </p:txBody>
      </p:sp>
      <p:sp>
        <p:nvSpPr>
          <p:cNvPr id="16" name="TextBox 1">
            <a:extLst>
              <a:ext uri="{FF2B5EF4-FFF2-40B4-BE49-F238E27FC236}">
                <a16:creationId xmlns:a16="http://schemas.microsoft.com/office/drawing/2014/main" id="{8895DECD-F358-5248-87A6-76D9AB8E9E39}"/>
              </a:ext>
            </a:extLst>
          </p:cNvPr>
          <p:cNvSpPr txBox="1">
            <a:spLocks noChangeArrowheads="1"/>
          </p:cNvSpPr>
          <p:nvPr/>
        </p:nvSpPr>
        <p:spPr bwMode="auto">
          <a:xfrm>
            <a:off x="124867" y="139085"/>
            <a:ext cx="4767699" cy="135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lnSpc>
                <a:spcPts val="4760"/>
              </a:lnSpc>
              <a:spcBef>
                <a:spcPct val="0"/>
              </a:spcBef>
              <a:buFontTx/>
              <a:buNone/>
            </a:pPr>
            <a:r>
              <a:rPr lang="en-US" altLang="en-US" sz="4800" b="1" dirty="0">
                <a:latin typeface="KG Primary Penmanship 2" panose="02000506000000020003" pitchFamily="2" charset="77"/>
              </a:rPr>
              <a:t>Our </a:t>
            </a:r>
            <a:r>
              <a:rPr lang="en-US" altLang="en-US" sz="4800" b="1" dirty="0">
                <a:latin typeface="Avenir Book" panose="02000503020000020003" pitchFamily="2" charset="0"/>
              </a:rPr>
              <a:t>__</a:t>
            </a:r>
            <a:r>
              <a:rPr lang="en-US" altLang="en-US" sz="4800" b="1" dirty="0">
                <a:latin typeface="KG Primary Penmanship 2" panose="02000506000000020003" pitchFamily="2" charset="77"/>
              </a:rPr>
              <a:t> Grade</a:t>
            </a:r>
          </a:p>
          <a:p>
            <a:pPr algn="ctr" eaLnBrk="1" hangingPunct="1">
              <a:lnSpc>
                <a:spcPts val="4760"/>
              </a:lnSpc>
              <a:spcBef>
                <a:spcPct val="0"/>
              </a:spcBef>
              <a:buFontTx/>
              <a:buNone/>
            </a:pPr>
            <a:r>
              <a:rPr lang="en-US" altLang="en-US" sz="4800" b="1" dirty="0">
                <a:latin typeface="KG Primary Penmanship 2" panose="02000506000000020003" pitchFamily="2" charset="77"/>
              </a:rPr>
              <a:t>Classroom News</a:t>
            </a:r>
          </a:p>
        </p:txBody>
      </p:sp>
      <p:sp>
        <p:nvSpPr>
          <p:cNvPr id="18" name="TextBox 3">
            <a:extLst>
              <a:ext uri="{FF2B5EF4-FFF2-40B4-BE49-F238E27FC236}">
                <a16:creationId xmlns:a16="http://schemas.microsoft.com/office/drawing/2014/main" id="{4A6F971E-1617-E443-B4D7-2CAB6E69C04D}"/>
              </a:ext>
            </a:extLst>
          </p:cNvPr>
          <p:cNvSpPr txBox="1">
            <a:spLocks noChangeArrowheads="1"/>
          </p:cNvSpPr>
          <p:nvPr/>
        </p:nvSpPr>
        <p:spPr bwMode="auto">
          <a:xfrm>
            <a:off x="1942" y="1839155"/>
            <a:ext cx="7315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400" dirty="0">
                <a:solidFill>
                  <a:srgbClr val="000000"/>
                </a:solidFill>
                <a:latin typeface="KG Primary Penmanship 2" panose="02000506000000020003" pitchFamily="2" charset="77"/>
              </a:rPr>
              <a:t>Email: {teacher’s email address}</a:t>
            </a:r>
          </a:p>
          <a:p>
            <a:pPr algn="ctr" eaLnBrk="1" hangingPunct="1">
              <a:spcBef>
                <a:spcPct val="0"/>
              </a:spcBef>
              <a:buFontTx/>
              <a:buNone/>
            </a:pPr>
            <a:r>
              <a:rPr lang="en-US" altLang="en-US" sz="1400" dirty="0">
                <a:solidFill>
                  <a:srgbClr val="000000"/>
                </a:solidFill>
                <a:latin typeface="KG Primary Penmanship 2" panose="02000506000000020003" pitchFamily="2" charset="77"/>
              </a:rPr>
              <a:t>Twitter: @twitteraccount		Website: classwebsite.com</a:t>
            </a:r>
          </a:p>
        </p:txBody>
      </p:sp>
      <p:sp>
        <p:nvSpPr>
          <p:cNvPr id="62" name="Rounded Rectangle 61">
            <a:extLst>
              <a:ext uri="{FF2B5EF4-FFF2-40B4-BE49-F238E27FC236}">
                <a16:creationId xmlns:a16="http://schemas.microsoft.com/office/drawing/2014/main" id="{A427C07E-575B-B948-8802-88A5ADD8DC09}"/>
              </a:ext>
            </a:extLst>
          </p:cNvPr>
          <p:cNvSpPr/>
          <p:nvPr/>
        </p:nvSpPr>
        <p:spPr>
          <a:xfrm>
            <a:off x="999444" y="4807113"/>
            <a:ext cx="6129379" cy="1784495"/>
          </a:xfrm>
          <a:prstGeom prst="roundRect">
            <a:avLst>
              <a:gd name="adj" fmla="val 6662"/>
            </a:avLst>
          </a:prstGeom>
          <a:solidFill>
            <a:schemeClr val="bg1"/>
          </a:solidFill>
          <a:ln w="38100"/>
        </p:spPr>
        <p:style>
          <a:lnRef idx="2">
            <a:schemeClr val="dk1"/>
          </a:lnRef>
          <a:fillRef idx="1">
            <a:schemeClr val="lt1"/>
          </a:fillRef>
          <a:effectRef idx="0">
            <a:schemeClr val="dk1"/>
          </a:effectRef>
          <a:fontRef idx="minor">
            <a:schemeClr val="dk1"/>
          </a:fontRef>
        </p:style>
        <p:txBody>
          <a:bodyPr anchor="ctr"/>
          <a:lstStyle/>
          <a:p>
            <a:pPr algn="ctr" eaLnBrk="1" hangingPunct="1">
              <a:defRPr/>
            </a:pPr>
            <a:endParaRPr lang="en-US" dirty="0"/>
          </a:p>
        </p:txBody>
      </p:sp>
      <p:sp>
        <p:nvSpPr>
          <p:cNvPr id="63" name="Pentagon 62">
            <a:extLst>
              <a:ext uri="{FF2B5EF4-FFF2-40B4-BE49-F238E27FC236}">
                <a16:creationId xmlns:a16="http://schemas.microsoft.com/office/drawing/2014/main" id="{45F8C141-AD85-F04B-93A6-06374A8438B6}"/>
              </a:ext>
            </a:extLst>
          </p:cNvPr>
          <p:cNvSpPr/>
          <p:nvPr/>
        </p:nvSpPr>
        <p:spPr>
          <a:xfrm>
            <a:off x="999444" y="5006871"/>
            <a:ext cx="6129380" cy="387350"/>
          </a:xfrm>
          <a:prstGeom prst="homePlate">
            <a:avLst>
              <a:gd name="adj" fmla="val 0"/>
            </a:avLst>
          </a:prstGeom>
          <a:solidFill>
            <a:schemeClr val="tx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US" sz="2000" dirty="0">
                <a:latin typeface="KG Primary Penmanship 2" panose="02000506000000020003" pitchFamily="2" charset="77"/>
              </a:rPr>
              <a:t>Supporting Your Student at Home</a:t>
            </a:r>
          </a:p>
        </p:txBody>
      </p:sp>
      <p:graphicFrame>
        <p:nvGraphicFramePr>
          <p:cNvPr id="65" name="Table 64">
            <a:extLst>
              <a:ext uri="{FF2B5EF4-FFF2-40B4-BE49-F238E27FC236}">
                <a16:creationId xmlns:a16="http://schemas.microsoft.com/office/drawing/2014/main" id="{C9F26E1B-2903-1140-8AA0-EEB53B4526F9}"/>
              </a:ext>
            </a:extLst>
          </p:cNvPr>
          <p:cNvGraphicFramePr>
            <a:graphicFrameLocks noGrp="1"/>
          </p:cNvGraphicFramePr>
          <p:nvPr/>
        </p:nvGraphicFramePr>
        <p:xfrm>
          <a:off x="1115878" y="7422239"/>
          <a:ext cx="5891392" cy="1847016"/>
        </p:xfrm>
        <a:graphic>
          <a:graphicData uri="http://schemas.openxmlformats.org/drawingml/2006/table">
            <a:tbl>
              <a:tblPr firstRow="1" bandRow="1">
                <a:tableStyleId>{5C22544A-7EE6-4342-B048-85BDC9FD1C3A}</a:tableStyleId>
              </a:tblPr>
              <a:tblGrid>
                <a:gridCol w="1472848">
                  <a:extLst>
                    <a:ext uri="{9D8B030D-6E8A-4147-A177-3AD203B41FA5}">
                      <a16:colId xmlns:a16="http://schemas.microsoft.com/office/drawing/2014/main" val="1844060447"/>
                    </a:ext>
                  </a:extLst>
                </a:gridCol>
                <a:gridCol w="1472848">
                  <a:extLst>
                    <a:ext uri="{9D8B030D-6E8A-4147-A177-3AD203B41FA5}">
                      <a16:colId xmlns:a16="http://schemas.microsoft.com/office/drawing/2014/main" val="3388926743"/>
                    </a:ext>
                  </a:extLst>
                </a:gridCol>
                <a:gridCol w="1472848">
                  <a:extLst>
                    <a:ext uri="{9D8B030D-6E8A-4147-A177-3AD203B41FA5}">
                      <a16:colId xmlns:a16="http://schemas.microsoft.com/office/drawing/2014/main" val="818505991"/>
                    </a:ext>
                  </a:extLst>
                </a:gridCol>
                <a:gridCol w="1472848">
                  <a:extLst>
                    <a:ext uri="{9D8B030D-6E8A-4147-A177-3AD203B41FA5}">
                      <a16:colId xmlns:a16="http://schemas.microsoft.com/office/drawing/2014/main" val="4114050771"/>
                    </a:ext>
                  </a:extLst>
                </a:gridCol>
              </a:tblGrid>
              <a:tr h="334035">
                <a:tc>
                  <a:txBody>
                    <a:bodyPr/>
                    <a:lstStyle/>
                    <a:p>
                      <a:pPr algn="ctr"/>
                      <a:r>
                        <a:rPr lang="en-US" b="0" u="sng" dirty="0">
                          <a:solidFill>
                            <a:schemeClr val="tx1"/>
                          </a:solidFill>
                          <a:latin typeface="KG Primary Penmanship 2" panose="02000506000000020003" pitchFamily="2" charset="77"/>
                        </a:rPr>
                        <a:t>Reading</a:t>
                      </a:r>
                    </a:p>
                  </a:txBody>
                  <a:tcPr anchor="ctr">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noFill/>
                  </a:tcPr>
                </a:tc>
                <a:tc>
                  <a:txBody>
                    <a:bodyPr/>
                    <a:lstStyle/>
                    <a:p>
                      <a:pPr marL="0" marR="0" lvl="0" indent="0" algn="ctr" defTabSz="731520" rtl="0" eaLnBrk="1" fontAlgn="auto" latinLnBrk="0" hangingPunct="1">
                        <a:lnSpc>
                          <a:spcPct val="100000"/>
                        </a:lnSpc>
                        <a:spcBef>
                          <a:spcPts val="0"/>
                        </a:spcBef>
                        <a:spcAft>
                          <a:spcPts val="0"/>
                        </a:spcAft>
                        <a:buClrTx/>
                        <a:buSzTx/>
                        <a:buFontTx/>
                        <a:buNone/>
                        <a:tabLst/>
                        <a:defRPr/>
                      </a:pPr>
                      <a:r>
                        <a:rPr kumimoji="0" lang="en-US" sz="1440" b="0" i="0" u="sng" strike="noStrike" kern="1200" cap="none" spc="0" normalizeH="0" baseline="0" noProof="0" dirty="0">
                          <a:ln>
                            <a:noFill/>
                          </a:ln>
                          <a:solidFill>
                            <a:prstClr val="black"/>
                          </a:solidFill>
                          <a:effectLst/>
                          <a:uLnTx/>
                          <a:uFillTx/>
                          <a:latin typeface="KG Primary Penmanship 2" panose="02000506000000020003" pitchFamily="2" charset="77"/>
                          <a:ea typeface="+mn-ea"/>
                          <a:cs typeface="+mn-cs"/>
                        </a:rPr>
                        <a:t>Math</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noFill/>
                  </a:tcPr>
                </a:tc>
                <a:tc>
                  <a:txBody>
                    <a:bodyPr/>
                    <a:lstStyle/>
                    <a:p>
                      <a:pPr marL="0" marR="0" lvl="0" indent="0" algn="ctr" defTabSz="731520" rtl="0" eaLnBrk="1" fontAlgn="auto" latinLnBrk="0" hangingPunct="1">
                        <a:lnSpc>
                          <a:spcPct val="100000"/>
                        </a:lnSpc>
                        <a:spcBef>
                          <a:spcPts val="0"/>
                        </a:spcBef>
                        <a:spcAft>
                          <a:spcPts val="0"/>
                        </a:spcAft>
                        <a:buClrTx/>
                        <a:buSzTx/>
                        <a:buFontTx/>
                        <a:buNone/>
                        <a:tabLst/>
                        <a:defRPr/>
                      </a:pPr>
                      <a:r>
                        <a:rPr kumimoji="0" lang="en-US" sz="1440" b="0" i="0" u="sng" strike="noStrike" kern="1200" cap="none" spc="0" normalizeH="0" baseline="0" noProof="0" dirty="0">
                          <a:ln>
                            <a:noFill/>
                          </a:ln>
                          <a:solidFill>
                            <a:prstClr val="black"/>
                          </a:solidFill>
                          <a:effectLst/>
                          <a:uLnTx/>
                          <a:uFillTx/>
                          <a:latin typeface="KG Primary Penmanship 2" panose="02000506000000020003" pitchFamily="2" charset="77"/>
                          <a:ea typeface="+mn-ea"/>
                          <a:cs typeface="+mn-cs"/>
                        </a:rPr>
                        <a:t>Science</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noFill/>
                  </a:tcPr>
                </a:tc>
                <a:tc>
                  <a:txBody>
                    <a:bodyPr/>
                    <a:lstStyle/>
                    <a:p>
                      <a:pPr marL="0" marR="0" lvl="0" indent="0" algn="ctr" defTabSz="731520" rtl="0" eaLnBrk="1" fontAlgn="auto" latinLnBrk="0" hangingPunct="1">
                        <a:lnSpc>
                          <a:spcPct val="100000"/>
                        </a:lnSpc>
                        <a:spcBef>
                          <a:spcPts val="0"/>
                        </a:spcBef>
                        <a:spcAft>
                          <a:spcPts val="0"/>
                        </a:spcAft>
                        <a:buClrTx/>
                        <a:buSzTx/>
                        <a:buFontTx/>
                        <a:buNone/>
                        <a:tabLst/>
                        <a:defRPr/>
                      </a:pPr>
                      <a:r>
                        <a:rPr kumimoji="0" lang="en-US" sz="1440" b="0" i="0" u="sng" strike="noStrike" kern="1200" cap="none" spc="0" normalizeH="0" baseline="0" noProof="0" dirty="0">
                          <a:ln>
                            <a:noFill/>
                          </a:ln>
                          <a:solidFill>
                            <a:prstClr val="black"/>
                          </a:solidFill>
                          <a:effectLst/>
                          <a:uLnTx/>
                          <a:uFillTx/>
                          <a:latin typeface="KG Primary Penmanship 2" panose="02000506000000020003" pitchFamily="2" charset="77"/>
                          <a:ea typeface="+mn-ea"/>
                          <a:cs typeface="+mn-cs"/>
                        </a:rPr>
                        <a:t>Social Studies</a:t>
                      </a:r>
                    </a:p>
                  </a:txBody>
                  <a:tcPr anchor="ctr">
                    <a:lnL w="28575"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32637261"/>
                  </a:ext>
                </a:extLst>
              </a:tr>
              <a:tr h="1512981">
                <a:tc>
                  <a:txBody>
                    <a:bodyPr/>
                    <a:lstStyle/>
                    <a:p>
                      <a:pPr algn="ctr"/>
                      <a:endParaRPr lang="en-US" b="0" dirty="0">
                        <a:solidFill>
                          <a:schemeClr val="tx1"/>
                        </a:solidFill>
                        <a:latin typeface="KG Primary Penmanship 2" panose="02000506000000020003" pitchFamily="2" charset="77"/>
                      </a:endParaRPr>
                    </a:p>
                    <a:p>
                      <a:pPr algn="ctr"/>
                      <a:endParaRPr lang="en-US" b="0" dirty="0">
                        <a:solidFill>
                          <a:schemeClr val="tx1"/>
                        </a:solidFill>
                        <a:latin typeface="KG Primary Penmanship 2" panose="02000506000000020003" pitchFamily="2" charset="77"/>
                      </a:endParaRPr>
                    </a:p>
                    <a:p>
                      <a:pPr algn="ctr"/>
                      <a:endParaRPr lang="en-US" b="0" dirty="0">
                        <a:solidFill>
                          <a:schemeClr val="tx1"/>
                        </a:solidFill>
                        <a:latin typeface="KG Primary Penmanship 2" panose="02000506000000020003" pitchFamily="2" charset="77"/>
                      </a:endParaRPr>
                    </a:p>
                    <a:p>
                      <a:pPr algn="ctr"/>
                      <a:endParaRPr lang="en-US" b="0" dirty="0">
                        <a:solidFill>
                          <a:schemeClr val="tx1"/>
                        </a:solidFill>
                        <a:latin typeface="KG Primary Penmanship 2" panose="02000506000000020003" pitchFamily="2" charset="77"/>
                      </a:endParaRPr>
                    </a:p>
                    <a:p>
                      <a:pPr algn="ctr"/>
                      <a:endParaRPr lang="en-US" b="0" dirty="0">
                        <a:solidFill>
                          <a:schemeClr val="tx1"/>
                        </a:solidFill>
                        <a:latin typeface="KG Primary Penmanship 2" panose="02000506000000020003" pitchFamily="2" charset="77"/>
                      </a:endParaRPr>
                    </a:p>
                    <a:p>
                      <a:pPr algn="ctr"/>
                      <a:endParaRPr lang="en-US" b="0" dirty="0">
                        <a:solidFill>
                          <a:schemeClr val="tx1"/>
                        </a:solidFill>
                        <a:latin typeface="KG Primary Penmanship 2" panose="02000506000000020003" pitchFamily="2" charset="77"/>
                      </a:endParaRPr>
                    </a:p>
                  </a:txBody>
                  <a:tcPr anchor="ct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noFill/>
                  </a:tcPr>
                </a:tc>
                <a:tc>
                  <a:txBody>
                    <a:bodyPr/>
                    <a:lstStyle/>
                    <a:p>
                      <a:pPr marL="0" marR="0" lvl="0" indent="0" algn="ctr" defTabSz="731520" rtl="0" eaLnBrk="1" fontAlgn="auto" latinLnBrk="0" hangingPunct="1">
                        <a:lnSpc>
                          <a:spcPct val="100000"/>
                        </a:lnSpc>
                        <a:spcBef>
                          <a:spcPts val="0"/>
                        </a:spcBef>
                        <a:spcAft>
                          <a:spcPts val="0"/>
                        </a:spcAft>
                        <a:buClrTx/>
                        <a:buSzTx/>
                        <a:buFontTx/>
                        <a:buNone/>
                        <a:tabLst/>
                        <a:defRPr/>
                      </a:pPr>
                      <a:endParaRPr kumimoji="0" lang="en-US" sz="1440" b="0" i="0" u="none" strike="noStrike" kern="1200" cap="none" spc="0" normalizeH="0" baseline="0" noProof="0" dirty="0">
                        <a:ln>
                          <a:noFill/>
                        </a:ln>
                        <a:solidFill>
                          <a:prstClr val="black"/>
                        </a:solidFill>
                        <a:effectLst/>
                        <a:uLnTx/>
                        <a:uFillTx/>
                        <a:latin typeface="KG Primary Penmanship 2" panose="02000506000000020003" pitchFamily="2" charset="77"/>
                        <a:ea typeface="+mn-ea"/>
                        <a:cs typeface="+mn-cs"/>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noFill/>
                  </a:tcPr>
                </a:tc>
                <a:tc>
                  <a:txBody>
                    <a:bodyPr/>
                    <a:lstStyle/>
                    <a:p>
                      <a:pPr marL="0" marR="0" lvl="0" indent="0" algn="ctr" defTabSz="731520" rtl="0" eaLnBrk="1" fontAlgn="auto" latinLnBrk="0" hangingPunct="1">
                        <a:lnSpc>
                          <a:spcPct val="100000"/>
                        </a:lnSpc>
                        <a:spcBef>
                          <a:spcPts val="0"/>
                        </a:spcBef>
                        <a:spcAft>
                          <a:spcPts val="0"/>
                        </a:spcAft>
                        <a:buClrTx/>
                        <a:buSzTx/>
                        <a:buFontTx/>
                        <a:buNone/>
                        <a:tabLst/>
                        <a:defRPr/>
                      </a:pPr>
                      <a:endParaRPr kumimoji="0" lang="en-US" sz="1440" b="0" i="0" u="none" strike="noStrike" kern="1200" cap="none" spc="0" normalizeH="0" baseline="0" noProof="0" dirty="0">
                        <a:ln>
                          <a:noFill/>
                        </a:ln>
                        <a:solidFill>
                          <a:prstClr val="black"/>
                        </a:solidFill>
                        <a:effectLst/>
                        <a:uLnTx/>
                        <a:uFillTx/>
                        <a:latin typeface="KG Primary Penmanship 2" panose="02000506000000020003" pitchFamily="2" charset="77"/>
                        <a:ea typeface="+mn-ea"/>
                        <a:cs typeface="+mn-cs"/>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noFill/>
                  </a:tcPr>
                </a:tc>
                <a:tc>
                  <a:txBody>
                    <a:bodyPr/>
                    <a:lstStyle/>
                    <a:p>
                      <a:pPr marL="0" marR="0" lvl="0" indent="0" algn="ctr" defTabSz="731520" rtl="0" eaLnBrk="1" fontAlgn="auto" latinLnBrk="0" hangingPunct="1">
                        <a:lnSpc>
                          <a:spcPct val="100000"/>
                        </a:lnSpc>
                        <a:spcBef>
                          <a:spcPts val="0"/>
                        </a:spcBef>
                        <a:spcAft>
                          <a:spcPts val="0"/>
                        </a:spcAft>
                        <a:buClrTx/>
                        <a:buSzTx/>
                        <a:buFontTx/>
                        <a:buNone/>
                        <a:tabLst/>
                        <a:defRPr/>
                      </a:pPr>
                      <a:endParaRPr kumimoji="0" lang="en-US" sz="1440" b="0" i="0" u="none" strike="noStrike" kern="1200" cap="none" spc="0" normalizeH="0" baseline="0" noProof="0" dirty="0">
                        <a:ln>
                          <a:noFill/>
                        </a:ln>
                        <a:solidFill>
                          <a:prstClr val="black"/>
                        </a:solidFill>
                        <a:effectLst/>
                        <a:uLnTx/>
                        <a:uFillTx/>
                        <a:latin typeface="KG Primary Penmanship 2" panose="02000506000000020003" pitchFamily="2" charset="77"/>
                        <a:ea typeface="+mn-ea"/>
                        <a:cs typeface="+mn-cs"/>
                      </a:endParaRPr>
                    </a:p>
                  </a:txBody>
                  <a:tcPr anchor="ct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381208140"/>
                  </a:ext>
                </a:extLst>
              </a:tr>
            </a:tbl>
          </a:graphicData>
        </a:graphic>
      </p:graphicFrame>
      <p:sp>
        <p:nvSpPr>
          <p:cNvPr id="68" name="Pentagon 67">
            <a:extLst>
              <a:ext uri="{FF2B5EF4-FFF2-40B4-BE49-F238E27FC236}">
                <a16:creationId xmlns:a16="http://schemas.microsoft.com/office/drawing/2014/main" id="{7FB42E52-A521-EA41-BB13-11A0D6680BCF}"/>
              </a:ext>
            </a:extLst>
          </p:cNvPr>
          <p:cNvSpPr/>
          <p:nvPr/>
        </p:nvSpPr>
        <p:spPr>
          <a:xfrm>
            <a:off x="999441" y="6932159"/>
            <a:ext cx="6119217" cy="387350"/>
          </a:xfrm>
          <a:prstGeom prst="homePlate">
            <a:avLst>
              <a:gd name="adj" fmla="val 0"/>
            </a:avLst>
          </a:prstGeom>
          <a:solidFill>
            <a:schemeClr val="tx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US" sz="2000" dirty="0">
                <a:latin typeface="KG Primary Penmanship 2" panose="02000506000000020003" pitchFamily="2" charset="77"/>
              </a:rPr>
              <a:t>What We’re Learning This Week</a:t>
            </a:r>
          </a:p>
        </p:txBody>
      </p:sp>
      <p:sp>
        <p:nvSpPr>
          <p:cNvPr id="23" name="Pentagon 22">
            <a:extLst>
              <a:ext uri="{FF2B5EF4-FFF2-40B4-BE49-F238E27FC236}">
                <a16:creationId xmlns:a16="http://schemas.microsoft.com/office/drawing/2014/main" id="{DE0CFA7A-D866-7C4F-AEF4-E9A252533B90}"/>
              </a:ext>
            </a:extLst>
          </p:cNvPr>
          <p:cNvSpPr/>
          <p:nvPr/>
        </p:nvSpPr>
        <p:spPr>
          <a:xfrm>
            <a:off x="4124054" y="2601066"/>
            <a:ext cx="2994605" cy="387350"/>
          </a:xfrm>
          <a:prstGeom prst="homePlate">
            <a:avLst>
              <a:gd name="adj" fmla="val 0"/>
            </a:avLst>
          </a:prstGeom>
          <a:solidFill>
            <a:schemeClr val="tx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US" sz="2000" dirty="0">
                <a:latin typeface="KG Primary Penmanship 2" panose="02000506000000020003" pitchFamily="2" charset="77"/>
              </a:rPr>
              <a:t>Reminders</a:t>
            </a:r>
          </a:p>
        </p:txBody>
      </p:sp>
      <p:sp>
        <p:nvSpPr>
          <p:cNvPr id="24" name="TextBox 13">
            <a:extLst>
              <a:ext uri="{FF2B5EF4-FFF2-40B4-BE49-F238E27FC236}">
                <a16:creationId xmlns:a16="http://schemas.microsoft.com/office/drawing/2014/main" id="{9B91A056-035B-A54B-AC7B-446E27CE5E24}"/>
              </a:ext>
            </a:extLst>
          </p:cNvPr>
          <p:cNvSpPr txBox="1">
            <a:spLocks noChangeArrowheads="1"/>
          </p:cNvSpPr>
          <p:nvPr/>
        </p:nvSpPr>
        <p:spPr bwMode="auto">
          <a:xfrm>
            <a:off x="4124054" y="3086780"/>
            <a:ext cx="1851866"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dirty="0">
                <a:latin typeface="KG Primary Penmanship 2" panose="02000506000000020003" pitchFamily="2" charset="77"/>
              </a:rPr>
              <a:t>Text</a:t>
            </a:r>
          </a:p>
        </p:txBody>
      </p:sp>
      <p:sp>
        <p:nvSpPr>
          <p:cNvPr id="19" name="Rounded Rectangle 18">
            <a:extLst>
              <a:ext uri="{FF2B5EF4-FFF2-40B4-BE49-F238E27FC236}">
                <a16:creationId xmlns:a16="http://schemas.microsoft.com/office/drawing/2014/main" id="{B118FFEF-AAB8-0044-A318-589A9996E46E}"/>
              </a:ext>
            </a:extLst>
          </p:cNvPr>
          <p:cNvSpPr/>
          <p:nvPr/>
        </p:nvSpPr>
        <p:spPr>
          <a:xfrm>
            <a:off x="4113245" y="2408431"/>
            <a:ext cx="2994605" cy="2238836"/>
          </a:xfrm>
          <a:prstGeom prst="roundRect">
            <a:avLst>
              <a:gd name="adj" fmla="val 6993"/>
            </a:avLst>
          </a:prstGeom>
          <a:noFill/>
          <a:ln w="38100"/>
        </p:spPr>
        <p:style>
          <a:lnRef idx="2">
            <a:schemeClr val="dk1"/>
          </a:lnRef>
          <a:fillRef idx="1">
            <a:schemeClr val="lt1"/>
          </a:fillRef>
          <a:effectRef idx="0">
            <a:schemeClr val="dk1"/>
          </a:effectRef>
          <a:fontRef idx="minor">
            <a:schemeClr val="dk1"/>
          </a:fontRef>
        </p:style>
        <p:txBody>
          <a:bodyPr anchor="ctr"/>
          <a:lstStyle/>
          <a:p>
            <a:pPr algn="ctr" eaLnBrk="1" hangingPunct="1">
              <a:defRPr/>
            </a:pPr>
            <a:endParaRPr lang="en-US" dirty="0"/>
          </a:p>
        </p:txBody>
      </p:sp>
      <p:sp>
        <p:nvSpPr>
          <p:cNvPr id="26" name="Pentagon 25">
            <a:extLst>
              <a:ext uri="{FF2B5EF4-FFF2-40B4-BE49-F238E27FC236}">
                <a16:creationId xmlns:a16="http://schemas.microsoft.com/office/drawing/2014/main" id="{BBA15438-6D12-1540-9B17-A94972322F93}"/>
              </a:ext>
            </a:extLst>
          </p:cNvPr>
          <p:cNvSpPr/>
          <p:nvPr/>
        </p:nvSpPr>
        <p:spPr>
          <a:xfrm>
            <a:off x="1010250" y="2573308"/>
            <a:ext cx="2969761" cy="387350"/>
          </a:xfrm>
          <a:prstGeom prst="homePlate">
            <a:avLst>
              <a:gd name="adj" fmla="val 0"/>
            </a:avLst>
          </a:prstGeom>
          <a:solidFill>
            <a:schemeClr val="tx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US" sz="2000" dirty="0">
                <a:latin typeface="KG Primary Penmanship 2" panose="02000506000000020003" pitchFamily="2" charset="77"/>
              </a:rPr>
              <a:t>Reminders</a:t>
            </a:r>
          </a:p>
        </p:txBody>
      </p:sp>
      <p:sp>
        <p:nvSpPr>
          <p:cNvPr id="27" name="TextBox 13">
            <a:extLst>
              <a:ext uri="{FF2B5EF4-FFF2-40B4-BE49-F238E27FC236}">
                <a16:creationId xmlns:a16="http://schemas.microsoft.com/office/drawing/2014/main" id="{C0ED8E9E-CC30-A145-A9D2-6675DDA4EBF1}"/>
              </a:ext>
            </a:extLst>
          </p:cNvPr>
          <p:cNvSpPr txBox="1">
            <a:spLocks noChangeArrowheads="1"/>
          </p:cNvSpPr>
          <p:nvPr/>
        </p:nvSpPr>
        <p:spPr bwMode="auto">
          <a:xfrm>
            <a:off x="1000770" y="3059022"/>
            <a:ext cx="183650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dirty="0">
                <a:latin typeface="KG Primary Penmanship 2" panose="02000506000000020003" pitchFamily="2" charset="77"/>
              </a:rPr>
              <a:t>Text</a:t>
            </a:r>
          </a:p>
        </p:txBody>
      </p:sp>
    </p:spTree>
    <p:extLst>
      <p:ext uri="{BB962C8B-B14F-4D97-AF65-F5344CB8AC3E}">
        <p14:creationId xmlns:p14="http://schemas.microsoft.com/office/powerpoint/2010/main" val="10368701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30450D8-F585-0B4C-BC25-DC15628796A0}"/>
              </a:ext>
            </a:extLst>
          </p:cNvPr>
          <p:cNvSpPr/>
          <p:nvPr/>
        </p:nvSpPr>
        <p:spPr>
          <a:xfrm>
            <a:off x="69422" y="43794"/>
            <a:ext cx="7193280" cy="9513761"/>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9" name="Rounded Rectangle 8">
            <a:extLst>
              <a:ext uri="{FF2B5EF4-FFF2-40B4-BE49-F238E27FC236}">
                <a16:creationId xmlns:a16="http://schemas.microsoft.com/office/drawing/2014/main" id="{7E5305EC-2DAA-E844-A809-333B67B98F84}"/>
              </a:ext>
            </a:extLst>
          </p:cNvPr>
          <p:cNvSpPr/>
          <p:nvPr/>
        </p:nvSpPr>
        <p:spPr>
          <a:xfrm>
            <a:off x="170962" y="220716"/>
            <a:ext cx="4662164" cy="2238836"/>
          </a:xfrm>
          <a:prstGeom prst="roundRect">
            <a:avLst>
              <a:gd name="adj" fmla="val 6993"/>
            </a:avLst>
          </a:prstGeom>
          <a:noFill/>
          <a:ln w="38100"/>
        </p:spPr>
        <p:style>
          <a:lnRef idx="2">
            <a:schemeClr val="dk1"/>
          </a:lnRef>
          <a:fillRef idx="1">
            <a:schemeClr val="lt1"/>
          </a:fillRef>
          <a:effectRef idx="0">
            <a:schemeClr val="dk1"/>
          </a:effectRef>
          <a:fontRef idx="minor">
            <a:schemeClr val="dk1"/>
          </a:fontRef>
        </p:style>
        <p:txBody>
          <a:bodyPr anchor="ctr"/>
          <a:lstStyle/>
          <a:p>
            <a:pPr algn="ctr" eaLnBrk="1" hangingPunct="1">
              <a:defRPr/>
            </a:pPr>
            <a:endParaRPr lang="en-US" dirty="0"/>
          </a:p>
        </p:txBody>
      </p:sp>
      <p:sp>
        <p:nvSpPr>
          <p:cNvPr id="10" name="Pentagon 9">
            <a:extLst>
              <a:ext uri="{FF2B5EF4-FFF2-40B4-BE49-F238E27FC236}">
                <a16:creationId xmlns:a16="http://schemas.microsoft.com/office/drawing/2014/main" id="{23CEA13E-9F97-6F4C-B94B-3DC9BE480947}"/>
              </a:ext>
            </a:extLst>
          </p:cNvPr>
          <p:cNvSpPr/>
          <p:nvPr/>
        </p:nvSpPr>
        <p:spPr>
          <a:xfrm>
            <a:off x="170960" y="413351"/>
            <a:ext cx="4662165" cy="387350"/>
          </a:xfrm>
          <a:prstGeom prst="homePlate">
            <a:avLst>
              <a:gd name="adj" fmla="val 0"/>
            </a:avLst>
          </a:prstGeom>
          <a:solidFill>
            <a:schemeClr val="tx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US" sz="2000" dirty="0">
                <a:latin typeface="KG Primary Penmanship 2" panose="02000506000000020003" pitchFamily="2" charset="77"/>
              </a:rPr>
              <a:t>Reminders</a:t>
            </a:r>
          </a:p>
        </p:txBody>
      </p:sp>
      <p:sp>
        <p:nvSpPr>
          <p:cNvPr id="11" name="TextBox 13">
            <a:extLst>
              <a:ext uri="{FF2B5EF4-FFF2-40B4-BE49-F238E27FC236}">
                <a16:creationId xmlns:a16="http://schemas.microsoft.com/office/drawing/2014/main" id="{1D71FC7A-E41E-4548-A57E-DBD9671D5CFB}"/>
              </a:ext>
            </a:extLst>
          </p:cNvPr>
          <p:cNvSpPr txBox="1">
            <a:spLocks noChangeArrowheads="1"/>
          </p:cNvSpPr>
          <p:nvPr/>
        </p:nvSpPr>
        <p:spPr bwMode="auto">
          <a:xfrm>
            <a:off x="232953" y="903460"/>
            <a:ext cx="463328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dirty="0">
                <a:latin typeface="KG Primary Penmanship 2" panose="02000506000000020003" pitchFamily="2" charset="77"/>
              </a:rPr>
              <a:t>Text</a:t>
            </a:r>
          </a:p>
        </p:txBody>
      </p:sp>
      <p:sp>
        <p:nvSpPr>
          <p:cNvPr id="19" name="Rounded Rectangle 18">
            <a:extLst>
              <a:ext uri="{FF2B5EF4-FFF2-40B4-BE49-F238E27FC236}">
                <a16:creationId xmlns:a16="http://schemas.microsoft.com/office/drawing/2014/main" id="{403F6683-3473-CB48-ABAF-53C1781A54DE}"/>
              </a:ext>
            </a:extLst>
          </p:cNvPr>
          <p:cNvSpPr/>
          <p:nvPr/>
        </p:nvSpPr>
        <p:spPr>
          <a:xfrm>
            <a:off x="186726" y="2612771"/>
            <a:ext cx="4610834" cy="4579884"/>
          </a:xfrm>
          <a:prstGeom prst="roundRect">
            <a:avLst>
              <a:gd name="adj" fmla="val 6993"/>
            </a:avLst>
          </a:prstGeom>
          <a:noFill/>
          <a:ln w="38100"/>
        </p:spPr>
        <p:style>
          <a:lnRef idx="2">
            <a:schemeClr val="dk1"/>
          </a:lnRef>
          <a:fillRef idx="1">
            <a:schemeClr val="lt1"/>
          </a:fillRef>
          <a:effectRef idx="0">
            <a:schemeClr val="dk1"/>
          </a:effectRef>
          <a:fontRef idx="minor">
            <a:schemeClr val="dk1"/>
          </a:fontRef>
        </p:style>
        <p:txBody>
          <a:bodyPr anchor="ctr"/>
          <a:lstStyle/>
          <a:p>
            <a:pPr algn="ctr" eaLnBrk="1" hangingPunct="1">
              <a:defRPr/>
            </a:pPr>
            <a:endParaRPr lang="en-US" dirty="0"/>
          </a:p>
        </p:txBody>
      </p:sp>
      <p:sp>
        <p:nvSpPr>
          <p:cNvPr id="20" name="Pentagon 19">
            <a:extLst>
              <a:ext uri="{FF2B5EF4-FFF2-40B4-BE49-F238E27FC236}">
                <a16:creationId xmlns:a16="http://schemas.microsoft.com/office/drawing/2014/main" id="{6B4C3F1F-BE29-5C43-97DF-478DDB8F46A0}"/>
              </a:ext>
            </a:extLst>
          </p:cNvPr>
          <p:cNvSpPr/>
          <p:nvPr/>
        </p:nvSpPr>
        <p:spPr>
          <a:xfrm>
            <a:off x="201273" y="2930603"/>
            <a:ext cx="4596287" cy="396400"/>
          </a:xfrm>
          <a:prstGeom prst="homePlate">
            <a:avLst>
              <a:gd name="adj" fmla="val 0"/>
            </a:avLst>
          </a:prstGeom>
          <a:solidFill>
            <a:schemeClr val="tx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US" sz="2000" dirty="0">
                <a:latin typeface="KG Primary Penmanship 2" panose="02000506000000020003" pitchFamily="2" charset="77"/>
              </a:rPr>
              <a:t>Our Month of Learning</a:t>
            </a:r>
          </a:p>
        </p:txBody>
      </p:sp>
      <p:sp>
        <p:nvSpPr>
          <p:cNvPr id="14" name="Pentagon 13">
            <a:extLst>
              <a:ext uri="{FF2B5EF4-FFF2-40B4-BE49-F238E27FC236}">
                <a16:creationId xmlns:a16="http://schemas.microsoft.com/office/drawing/2014/main" id="{DEC19907-6348-4140-8F0D-A6C8294DC9BA}"/>
              </a:ext>
            </a:extLst>
          </p:cNvPr>
          <p:cNvSpPr/>
          <p:nvPr/>
        </p:nvSpPr>
        <p:spPr>
          <a:xfrm>
            <a:off x="4969371" y="4014733"/>
            <a:ext cx="2121516" cy="387350"/>
          </a:xfrm>
          <a:prstGeom prst="homePlate">
            <a:avLst>
              <a:gd name="adj" fmla="val 0"/>
            </a:avLst>
          </a:prstGeom>
          <a:solidFill>
            <a:schemeClr val="tx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US" sz="2000" dirty="0">
                <a:latin typeface="KG Primary Penmanship 2" panose="02000506000000020003" pitchFamily="2" charset="77"/>
              </a:rPr>
              <a:t>Needed</a:t>
            </a:r>
          </a:p>
        </p:txBody>
      </p:sp>
      <p:sp>
        <p:nvSpPr>
          <p:cNvPr id="15" name="TextBox 13">
            <a:extLst>
              <a:ext uri="{FF2B5EF4-FFF2-40B4-BE49-F238E27FC236}">
                <a16:creationId xmlns:a16="http://schemas.microsoft.com/office/drawing/2014/main" id="{212DC896-4F7D-874A-BD05-98C0EC0FAC85}"/>
              </a:ext>
            </a:extLst>
          </p:cNvPr>
          <p:cNvSpPr txBox="1">
            <a:spLocks noChangeArrowheads="1"/>
          </p:cNvSpPr>
          <p:nvPr/>
        </p:nvSpPr>
        <p:spPr bwMode="auto">
          <a:xfrm>
            <a:off x="5047107" y="4490791"/>
            <a:ext cx="163718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dirty="0">
                <a:latin typeface="KG Primary Penmanship 2" panose="02000506000000020003" pitchFamily="2" charset="77"/>
              </a:rPr>
              <a:t>Text</a:t>
            </a:r>
          </a:p>
        </p:txBody>
      </p:sp>
      <p:sp>
        <p:nvSpPr>
          <p:cNvPr id="16" name="Rounded Rectangle 15">
            <a:extLst>
              <a:ext uri="{FF2B5EF4-FFF2-40B4-BE49-F238E27FC236}">
                <a16:creationId xmlns:a16="http://schemas.microsoft.com/office/drawing/2014/main" id="{913417A4-8DE6-864E-AA5D-6B7B80BE81CD}"/>
              </a:ext>
            </a:extLst>
          </p:cNvPr>
          <p:cNvSpPr/>
          <p:nvPr/>
        </p:nvSpPr>
        <p:spPr>
          <a:xfrm>
            <a:off x="4969372" y="3822098"/>
            <a:ext cx="2121516" cy="3370558"/>
          </a:xfrm>
          <a:prstGeom prst="roundRect">
            <a:avLst>
              <a:gd name="adj" fmla="val 6993"/>
            </a:avLst>
          </a:prstGeom>
          <a:noFill/>
          <a:ln w="38100"/>
        </p:spPr>
        <p:style>
          <a:lnRef idx="2">
            <a:schemeClr val="dk1"/>
          </a:lnRef>
          <a:fillRef idx="1">
            <a:schemeClr val="lt1"/>
          </a:fillRef>
          <a:effectRef idx="0">
            <a:schemeClr val="dk1"/>
          </a:effectRef>
          <a:fontRef idx="minor">
            <a:schemeClr val="dk1"/>
          </a:fontRef>
        </p:style>
        <p:txBody>
          <a:bodyPr anchor="ctr"/>
          <a:lstStyle/>
          <a:p>
            <a:pPr algn="ctr" eaLnBrk="1" hangingPunct="1">
              <a:defRPr/>
            </a:pPr>
            <a:endParaRPr lang="en-US" dirty="0"/>
          </a:p>
        </p:txBody>
      </p:sp>
      <p:sp>
        <p:nvSpPr>
          <p:cNvPr id="17" name="Pentagon 16">
            <a:extLst>
              <a:ext uri="{FF2B5EF4-FFF2-40B4-BE49-F238E27FC236}">
                <a16:creationId xmlns:a16="http://schemas.microsoft.com/office/drawing/2014/main" id="{8B4C5310-032D-2343-B862-2DCC6C7F826A}"/>
              </a:ext>
            </a:extLst>
          </p:cNvPr>
          <p:cNvSpPr/>
          <p:nvPr/>
        </p:nvSpPr>
        <p:spPr>
          <a:xfrm>
            <a:off x="4981900" y="406286"/>
            <a:ext cx="2121516" cy="387350"/>
          </a:xfrm>
          <a:prstGeom prst="homePlate">
            <a:avLst>
              <a:gd name="adj" fmla="val 0"/>
            </a:avLst>
          </a:prstGeom>
          <a:solidFill>
            <a:schemeClr val="tx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US" sz="2000" dirty="0">
                <a:latin typeface="KG Primary Penmanship 2" panose="02000506000000020003" pitchFamily="2" charset="77"/>
              </a:rPr>
              <a:t>Important Dates</a:t>
            </a:r>
          </a:p>
        </p:txBody>
      </p:sp>
      <p:sp>
        <p:nvSpPr>
          <p:cNvPr id="22" name="TextBox 13">
            <a:extLst>
              <a:ext uri="{FF2B5EF4-FFF2-40B4-BE49-F238E27FC236}">
                <a16:creationId xmlns:a16="http://schemas.microsoft.com/office/drawing/2014/main" id="{FFBB2EEC-DFDF-1F44-9C0B-07F73F7F4AF6}"/>
              </a:ext>
            </a:extLst>
          </p:cNvPr>
          <p:cNvSpPr txBox="1">
            <a:spLocks noChangeArrowheads="1"/>
          </p:cNvSpPr>
          <p:nvPr/>
        </p:nvSpPr>
        <p:spPr bwMode="auto">
          <a:xfrm>
            <a:off x="5059636" y="882344"/>
            <a:ext cx="163718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dirty="0">
                <a:latin typeface="KG Primary Penmanship 2" panose="02000506000000020003" pitchFamily="2" charset="77"/>
              </a:rPr>
              <a:t>Text</a:t>
            </a:r>
          </a:p>
        </p:txBody>
      </p:sp>
      <p:sp>
        <p:nvSpPr>
          <p:cNvPr id="23" name="Rounded Rectangle 22">
            <a:extLst>
              <a:ext uri="{FF2B5EF4-FFF2-40B4-BE49-F238E27FC236}">
                <a16:creationId xmlns:a16="http://schemas.microsoft.com/office/drawing/2014/main" id="{1C46D0D5-DBCC-094E-A156-2F4EF3102F3E}"/>
              </a:ext>
            </a:extLst>
          </p:cNvPr>
          <p:cNvSpPr/>
          <p:nvPr/>
        </p:nvSpPr>
        <p:spPr>
          <a:xfrm>
            <a:off x="4981901" y="213650"/>
            <a:ext cx="2121516" cy="3438591"/>
          </a:xfrm>
          <a:prstGeom prst="roundRect">
            <a:avLst>
              <a:gd name="adj" fmla="val 6993"/>
            </a:avLst>
          </a:prstGeom>
          <a:noFill/>
          <a:ln w="38100"/>
        </p:spPr>
        <p:style>
          <a:lnRef idx="2">
            <a:schemeClr val="dk1"/>
          </a:lnRef>
          <a:fillRef idx="1">
            <a:schemeClr val="lt1"/>
          </a:fillRef>
          <a:effectRef idx="0">
            <a:schemeClr val="dk1"/>
          </a:effectRef>
          <a:fontRef idx="minor">
            <a:schemeClr val="dk1"/>
          </a:fontRef>
        </p:style>
        <p:txBody>
          <a:bodyPr anchor="ctr"/>
          <a:lstStyle/>
          <a:p>
            <a:pPr algn="ctr" eaLnBrk="1" hangingPunct="1">
              <a:defRPr/>
            </a:pPr>
            <a:endParaRPr lang="en-US" dirty="0"/>
          </a:p>
        </p:txBody>
      </p:sp>
      <p:sp>
        <p:nvSpPr>
          <p:cNvPr id="18" name="Pentagon 17">
            <a:extLst>
              <a:ext uri="{FF2B5EF4-FFF2-40B4-BE49-F238E27FC236}">
                <a16:creationId xmlns:a16="http://schemas.microsoft.com/office/drawing/2014/main" id="{5AF589DB-02C6-0F4C-9B76-52E04D08C67D}"/>
              </a:ext>
            </a:extLst>
          </p:cNvPr>
          <p:cNvSpPr/>
          <p:nvPr/>
        </p:nvSpPr>
        <p:spPr>
          <a:xfrm>
            <a:off x="170959" y="7538509"/>
            <a:ext cx="6895543" cy="387350"/>
          </a:xfrm>
          <a:prstGeom prst="homePlate">
            <a:avLst>
              <a:gd name="adj" fmla="val 0"/>
            </a:avLst>
          </a:prstGeom>
          <a:solidFill>
            <a:schemeClr val="tx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US" sz="2000" dirty="0">
                <a:latin typeface="KG Primary Penmanship 2" panose="02000506000000020003" pitchFamily="2" charset="77"/>
              </a:rPr>
              <a:t>Needed</a:t>
            </a:r>
          </a:p>
        </p:txBody>
      </p:sp>
      <p:sp>
        <p:nvSpPr>
          <p:cNvPr id="24" name="TextBox 13">
            <a:extLst>
              <a:ext uri="{FF2B5EF4-FFF2-40B4-BE49-F238E27FC236}">
                <a16:creationId xmlns:a16="http://schemas.microsoft.com/office/drawing/2014/main" id="{7DF98075-180A-8948-9E18-12E7A8E0DC75}"/>
              </a:ext>
            </a:extLst>
          </p:cNvPr>
          <p:cNvSpPr txBox="1">
            <a:spLocks noChangeArrowheads="1"/>
          </p:cNvSpPr>
          <p:nvPr/>
        </p:nvSpPr>
        <p:spPr bwMode="auto">
          <a:xfrm>
            <a:off x="248696" y="8014567"/>
            <a:ext cx="163718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dirty="0">
                <a:latin typeface="KG Primary Penmanship 2" panose="02000506000000020003" pitchFamily="2" charset="77"/>
              </a:rPr>
              <a:t>Text</a:t>
            </a:r>
          </a:p>
        </p:txBody>
      </p:sp>
      <p:sp>
        <p:nvSpPr>
          <p:cNvPr id="25" name="Rounded Rectangle 24">
            <a:extLst>
              <a:ext uri="{FF2B5EF4-FFF2-40B4-BE49-F238E27FC236}">
                <a16:creationId xmlns:a16="http://schemas.microsoft.com/office/drawing/2014/main" id="{9FDDEEDB-2592-0947-8E03-DD1F39046D9F}"/>
              </a:ext>
            </a:extLst>
          </p:cNvPr>
          <p:cNvSpPr/>
          <p:nvPr/>
        </p:nvSpPr>
        <p:spPr>
          <a:xfrm>
            <a:off x="170960" y="7345874"/>
            <a:ext cx="6895543" cy="2034610"/>
          </a:xfrm>
          <a:prstGeom prst="roundRect">
            <a:avLst>
              <a:gd name="adj" fmla="val 6993"/>
            </a:avLst>
          </a:prstGeom>
          <a:noFill/>
          <a:ln w="38100"/>
        </p:spPr>
        <p:style>
          <a:lnRef idx="2">
            <a:schemeClr val="dk1"/>
          </a:lnRef>
          <a:fillRef idx="1">
            <a:schemeClr val="lt1"/>
          </a:fillRef>
          <a:effectRef idx="0">
            <a:schemeClr val="dk1"/>
          </a:effectRef>
          <a:fontRef idx="minor">
            <a:schemeClr val="dk1"/>
          </a:fontRef>
        </p:style>
        <p:txBody>
          <a:bodyPr anchor="ctr"/>
          <a:lstStyle/>
          <a:p>
            <a:pPr algn="ctr" eaLnBrk="1" hangingPunct="1">
              <a:defRPr/>
            </a:pPr>
            <a:endParaRPr lang="en-US" dirty="0"/>
          </a:p>
        </p:txBody>
      </p:sp>
    </p:spTree>
    <p:extLst>
      <p:ext uri="{BB962C8B-B14F-4D97-AF65-F5344CB8AC3E}">
        <p14:creationId xmlns:p14="http://schemas.microsoft.com/office/powerpoint/2010/main" val="33608381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2" name="Rounded Rectangle 61">
            <a:extLst>
              <a:ext uri="{FF2B5EF4-FFF2-40B4-BE49-F238E27FC236}">
                <a16:creationId xmlns:a16="http://schemas.microsoft.com/office/drawing/2014/main" id="{A427C07E-575B-B948-8802-88A5ADD8DC09}"/>
              </a:ext>
            </a:extLst>
          </p:cNvPr>
          <p:cNvSpPr/>
          <p:nvPr/>
        </p:nvSpPr>
        <p:spPr>
          <a:xfrm>
            <a:off x="186376" y="4807113"/>
            <a:ext cx="6942448" cy="1414073"/>
          </a:xfrm>
          <a:prstGeom prst="roundRect">
            <a:avLst>
              <a:gd name="adj" fmla="val 6662"/>
            </a:avLst>
          </a:prstGeom>
          <a:solidFill>
            <a:schemeClr val="bg1"/>
          </a:solidFill>
          <a:ln w="38100"/>
        </p:spPr>
        <p:style>
          <a:lnRef idx="2">
            <a:schemeClr val="dk1"/>
          </a:lnRef>
          <a:fillRef idx="1">
            <a:schemeClr val="lt1"/>
          </a:fillRef>
          <a:effectRef idx="0">
            <a:schemeClr val="dk1"/>
          </a:effectRef>
          <a:fontRef idx="minor">
            <a:schemeClr val="dk1"/>
          </a:fontRef>
        </p:style>
        <p:txBody>
          <a:bodyPr anchor="ctr"/>
          <a:lstStyle/>
          <a:p>
            <a:pPr algn="ctr" eaLnBrk="1" hangingPunct="1">
              <a:defRPr/>
            </a:pPr>
            <a:endParaRPr lang="en-US" dirty="0"/>
          </a:p>
        </p:txBody>
      </p:sp>
      <p:sp>
        <p:nvSpPr>
          <p:cNvPr id="2" name="Rectangle 1">
            <a:extLst>
              <a:ext uri="{FF2B5EF4-FFF2-40B4-BE49-F238E27FC236}">
                <a16:creationId xmlns:a16="http://schemas.microsoft.com/office/drawing/2014/main" id="{635DFB6B-5DD3-3E48-A3E8-6F42BE6900CE}"/>
              </a:ext>
            </a:extLst>
          </p:cNvPr>
          <p:cNvSpPr/>
          <p:nvPr/>
        </p:nvSpPr>
        <p:spPr>
          <a:xfrm>
            <a:off x="69422" y="43794"/>
            <a:ext cx="7193280" cy="9513761"/>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637CF0A0-D13C-A949-A9D0-2EDB95A78DA9}"/>
              </a:ext>
            </a:extLst>
          </p:cNvPr>
          <p:cNvSpPr/>
          <p:nvPr/>
        </p:nvSpPr>
        <p:spPr>
          <a:xfrm>
            <a:off x="100861" y="1544273"/>
            <a:ext cx="7128779" cy="296266"/>
          </a:xfrm>
          <a:prstGeom prst="rect">
            <a:avLst/>
          </a:prstGeom>
          <a:solidFill>
            <a:schemeClr val="tx1"/>
          </a:solidFill>
          <a:ln w="57150">
            <a:solidFill>
              <a:schemeClr val="tx1"/>
            </a:solidFill>
          </a:ln>
        </p:spPr>
        <p:style>
          <a:lnRef idx="2">
            <a:schemeClr val="dk1"/>
          </a:lnRef>
          <a:fillRef idx="1">
            <a:schemeClr val="lt1"/>
          </a:fillRef>
          <a:effectRef idx="0">
            <a:schemeClr val="dk1"/>
          </a:effectRef>
          <a:fontRef idx="minor">
            <a:schemeClr val="dk1"/>
          </a:fontRef>
        </p:style>
        <p:txBody>
          <a:bodyPr anchor="ctr"/>
          <a:lstStyle/>
          <a:p>
            <a:pPr algn="ctr">
              <a:spcBef>
                <a:spcPct val="0"/>
              </a:spcBef>
            </a:pPr>
            <a:r>
              <a:rPr lang="en-US" altLang="en-US" sz="2000" dirty="0">
                <a:solidFill>
                  <a:schemeClr val="bg1"/>
                </a:solidFill>
                <a:latin typeface="KG Primary Penmanship 2" panose="02000506000000020003" pitchFamily="2" charset="77"/>
              </a:rPr>
              <a:t>The Week of xxxxxxxxxxxxxx</a:t>
            </a:r>
          </a:p>
        </p:txBody>
      </p:sp>
      <p:sp>
        <p:nvSpPr>
          <p:cNvPr id="16" name="TextBox 1">
            <a:extLst>
              <a:ext uri="{FF2B5EF4-FFF2-40B4-BE49-F238E27FC236}">
                <a16:creationId xmlns:a16="http://schemas.microsoft.com/office/drawing/2014/main" id="{8895DECD-F358-5248-87A6-76D9AB8E9E39}"/>
              </a:ext>
            </a:extLst>
          </p:cNvPr>
          <p:cNvSpPr txBox="1">
            <a:spLocks noChangeArrowheads="1"/>
          </p:cNvSpPr>
          <p:nvPr/>
        </p:nvSpPr>
        <p:spPr bwMode="auto">
          <a:xfrm>
            <a:off x="124867" y="139085"/>
            <a:ext cx="4577458" cy="135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lnSpc>
                <a:spcPts val="4760"/>
              </a:lnSpc>
              <a:spcBef>
                <a:spcPct val="0"/>
              </a:spcBef>
              <a:buFontTx/>
              <a:buNone/>
            </a:pPr>
            <a:r>
              <a:rPr lang="en-US" altLang="en-US" sz="4800" b="1" dirty="0">
                <a:latin typeface="KG Primary Penmanship 2" panose="02000506000000020003" pitchFamily="2" charset="77"/>
              </a:rPr>
              <a:t>Our </a:t>
            </a:r>
            <a:r>
              <a:rPr lang="en-US" altLang="en-US" sz="4800" b="1" dirty="0">
                <a:latin typeface="Avenir Book" panose="02000503020000020003" pitchFamily="2" charset="0"/>
              </a:rPr>
              <a:t>__</a:t>
            </a:r>
            <a:r>
              <a:rPr lang="en-US" altLang="en-US" sz="4800" b="1" dirty="0">
                <a:latin typeface="KG Primary Penmanship 2" panose="02000506000000020003" pitchFamily="2" charset="77"/>
              </a:rPr>
              <a:t> Grade</a:t>
            </a:r>
          </a:p>
          <a:p>
            <a:pPr algn="ctr" eaLnBrk="1" hangingPunct="1">
              <a:lnSpc>
                <a:spcPts val="4760"/>
              </a:lnSpc>
              <a:spcBef>
                <a:spcPct val="0"/>
              </a:spcBef>
              <a:buFontTx/>
              <a:buNone/>
            </a:pPr>
            <a:r>
              <a:rPr lang="en-US" altLang="en-US" sz="4800" b="1" dirty="0">
                <a:latin typeface="KG Primary Penmanship 2" panose="02000506000000020003" pitchFamily="2" charset="77"/>
              </a:rPr>
              <a:t>Classroom News</a:t>
            </a:r>
          </a:p>
        </p:txBody>
      </p:sp>
      <p:sp>
        <p:nvSpPr>
          <p:cNvPr id="18" name="TextBox 3">
            <a:extLst>
              <a:ext uri="{FF2B5EF4-FFF2-40B4-BE49-F238E27FC236}">
                <a16:creationId xmlns:a16="http://schemas.microsoft.com/office/drawing/2014/main" id="{4A6F971E-1617-E443-B4D7-2CAB6E69C04D}"/>
              </a:ext>
            </a:extLst>
          </p:cNvPr>
          <p:cNvSpPr txBox="1">
            <a:spLocks noChangeArrowheads="1"/>
          </p:cNvSpPr>
          <p:nvPr/>
        </p:nvSpPr>
        <p:spPr bwMode="auto">
          <a:xfrm>
            <a:off x="1942" y="1839155"/>
            <a:ext cx="7315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400" dirty="0">
                <a:solidFill>
                  <a:srgbClr val="000000"/>
                </a:solidFill>
                <a:latin typeface="KG Primary Penmanship 2" panose="02000506000000020003" pitchFamily="2" charset="77"/>
              </a:rPr>
              <a:t>Email: {teacher’s email address}</a:t>
            </a:r>
          </a:p>
          <a:p>
            <a:pPr algn="ctr" eaLnBrk="1" hangingPunct="1">
              <a:spcBef>
                <a:spcPct val="0"/>
              </a:spcBef>
              <a:buFontTx/>
              <a:buNone/>
            </a:pPr>
            <a:r>
              <a:rPr lang="en-US" altLang="en-US" sz="1400" dirty="0">
                <a:solidFill>
                  <a:srgbClr val="000000"/>
                </a:solidFill>
                <a:latin typeface="KG Primary Penmanship 2" panose="02000506000000020003" pitchFamily="2" charset="77"/>
              </a:rPr>
              <a:t>Twitter: @twitteraccount		Website: classwebsite.com</a:t>
            </a:r>
          </a:p>
        </p:txBody>
      </p:sp>
      <p:sp>
        <p:nvSpPr>
          <p:cNvPr id="41" name="Rounded Rectangle 40">
            <a:extLst>
              <a:ext uri="{FF2B5EF4-FFF2-40B4-BE49-F238E27FC236}">
                <a16:creationId xmlns:a16="http://schemas.microsoft.com/office/drawing/2014/main" id="{C2C4D6D9-A17F-1848-9B0D-B57BA87849F6}"/>
              </a:ext>
            </a:extLst>
          </p:cNvPr>
          <p:cNvSpPr/>
          <p:nvPr/>
        </p:nvSpPr>
        <p:spPr>
          <a:xfrm>
            <a:off x="3820451" y="2412769"/>
            <a:ext cx="3324701" cy="2238836"/>
          </a:xfrm>
          <a:prstGeom prst="roundRect">
            <a:avLst>
              <a:gd name="adj" fmla="val 6993"/>
            </a:avLst>
          </a:prstGeom>
          <a:noFill/>
          <a:ln w="38100"/>
        </p:spPr>
        <p:style>
          <a:lnRef idx="2">
            <a:schemeClr val="dk1"/>
          </a:lnRef>
          <a:fillRef idx="1">
            <a:schemeClr val="lt1"/>
          </a:fillRef>
          <a:effectRef idx="0">
            <a:schemeClr val="dk1"/>
          </a:effectRef>
          <a:fontRef idx="minor">
            <a:schemeClr val="dk1"/>
          </a:fontRef>
        </p:style>
        <p:txBody>
          <a:bodyPr anchor="ctr"/>
          <a:lstStyle/>
          <a:p>
            <a:pPr algn="ctr" eaLnBrk="1" hangingPunct="1">
              <a:defRPr/>
            </a:pPr>
            <a:endParaRPr lang="en-US" dirty="0"/>
          </a:p>
        </p:txBody>
      </p:sp>
      <p:sp>
        <p:nvSpPr>
          <p:cNvPr id="44" name="Pentagon 43">
            <a:extLst>
              <a:ext uri="{FF2B5EF4-FFF2-40B4-BE49-F238E27FC236}">
                <a16:creationId xmlns:a16="http://schemas.microsoft.com/office/drawing/2014/main" id="{F74812C2-8EEF-684B-9A1B-33414AAFDB76}"/>
              </a:ext>
            </a:extLst>
          </p:cNvPr>
          <p:cNvSpPr/>
          <p:nvPr/>
        </p:nvSpPr>
        <p:spPr>
          <a:xfrm>
            <a:off x="3833504" y="2605404"/>
            <a:ext cx="3311648" cy="387350"/>
          </a:xfrm>
          <a:prstGeom prst="homePlate">
            <a:avLst>
              <a:gd name="adj" fmla="val 0"/>
            </a:avLst>
          </a:prstGeom>
          <a:solidFill>
            <a:schemeClr val="tx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US" sz="2000" dirty="0">
                <a:latin typeface="KG Primary Penmanship 2" panose="02000506000000020003" pitchFamily="2" charset="77"/>
              </a:rPr>
              <a:t>Reminders</a:t>
            </a:r>
          </a:p>
        </p:txBody>
      </p:sp>
      <p:sp>
        <p:nvSpPr>
          <p:cNvPr id="47" name="TextBox 13">
            <a:extLst>
              <a:ext uri="{FF2B5EF4-FFF2-40B4-BE49-F238E27FC236}">
                <a16:creationId xmlns:a16="http://schemas.microsoft.com/office/drawing/2014/main" id="{70DDA4B4-8E28-7C4B-A458-FF1EF187988B}"/>
              </a:ext>
            </a:extLst>
          </p:cNvPr>
          <p:cNvSpPr txBox="1">
            <a:spLocks noChangeArrowheads="1"/>
          </p:cNvSpPr>
          <p:nvPr/>
        </p:nvSpPr>
        <p:spPr bwMode="auto">
          <a:xfrm>
            <a:off x="3928572" y="3076607"/>
            <a:ext cx="299020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dirty="0">
                <a:latin typeface="KG Primary Penmanship 2" panose="02000506000000020003" pitchFamily="2" charset="77"/>
              </a:rPr>
              <a:t>Text</a:t>
            </a:r>
          </a:p>
        </p:txBody>
      </p:sp>
      <p:sp>
        <p:nvSpPr>
          <p:cNvPr id="60" name="Pentagon 59">
            <a:extLst>
              <a:ext uri="{FF2B5EF4-FFF2-40B4-BE49-F238E27FC236}">
                <a16:creationId xmlns:a16="http://schemas.microsoft.com/office/drawing/2014/main" id="{93261D0B-A158-9641-8171-9D61CCF7B826}"/>
              </a:ext>
            </a:extLst>
          </p:cNvPr>
          <p:cNvSpPr/>
          <p:nvPr/>
        </p:nvSpPr>
        <p:spPr>
          <a:xfrm>
            <a:off x="200291" y="2605404"/>
            <a:ext cx="3307327" cy="387350"/>
          </a:xfrm>
          <a:prstGeom prst="homePlate">
            <a:avLst>
              <a:gd name="adj" fmla="val 0"/>
            </a:avLst>
          </a:prstGeom>
          <a:solidFill>
            <a:schemeClr val="tx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US" sz="2000" dirty="0">
                <a:latin typeface="KG Primary Penmanship 2" panose="02000506000000020003" pitchFamily="2" charset="77"/>
              </a:rPr>
              <a:t>Important Dates</a:t>
            </a:r>
          </a:p>
        </p:txBody>
      </p:sp>
      <p:sp>
        <p:nvSpPr>
          <p:cNvPr id="61" name="TextBox 13">
            <a:extLst>
              <a:ext uri="{FF2B5EF4-FFF2-40B4-BE49-F238E27FC236}">
                <a16:creationId xmlns:a16="http://schemas.microsoft.com/office/drawing/2014/main" id="{22AD7286-32B2-4145-8D84-C6AC7DC8BBAE}"/>
              </a:ext>
            </a:extLst>
          </p:cNvPr>
          <p:cNvSpPr txBox="1">
            <a:spLocks noChangeArrowheads="1"/>
          </p:cNvSpPr>
          <p:nvPr/>
        </p:nvSpPr>
        <p:spPr bwMode="auto">
          <a:xfrm>
            <a:off x="310283" y="3076607"/>
            <a:ext cx="316346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dirty="0">
                <a:latin typeface="KG Primary Penmanship 2" panose="02000506000000020003" pitchFamily="2" charset="77"/>
              </a:rPr>
              <a:t>Text</a:t>
            </a:r>
          </a:p>
        </p:txBody>
      </p:sp>
      <p:sp>
        <p:nvSpPr>
          <p:cNvPr id="63" name="Pentagon 62">
            <a:extLst>
              <a:ext uri="{FF2B5EF4-FFF2-40B4-BE49-F238E27FC236}">
                <a16:creationId xmlns:a16="http://schemas.microsoft.com/office/drawing/2014/main" id="{45F8C141-AD85-F04B-93A6-06374A8438B6}"/>
              </a:ext>
            </a:extLst>
          </p:cNvPr>
          <p:cNvSpPr/>
          <p:nvPr/>
        </p:nvSpPr>
        <p:spPr>
          <a:xfrm>
            <a:off x="200293" y="5006871"/>
            <a:ext cx="6928531" cy="387350"/>
          </a:xfrm>
          <a:prstGeom prst="homePlate">
            <a:avLst>
              <a:gd name="adj" fmla="val 0"/>
            </a:avLst>
          </a:prstGeom>
          <a:solidFill>
            <a:schemeClr val="tx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US" sz="2000" dirty="0">
                <a:latin typeface="KG Primary Penmanship 2" panose="02000506000000020003" pitchFamily="2" charset="77"/>
              </a:rPr>
              <a:t>Supporting Your Student at Home</a:t>
            </a:r>
          </a:p>
        </p:txBody>
      </p:sp>
      <p:graphicFrame>
        <p:nvGraphicFramePr>
          <p:cNvPr id="65" name="Table 64">
            <a:extLst>
              <a:ext uri="{FF2B5EF4-FFF2-40B4-BE49-F238E27FC236}">
                <a16:creationId xmlns:a16="http://schemas.microsoft.com/office/drawing/2014/main" id="{C9F26E1B-2903-1140-8AA0-EEB53B4526F9}"/>
              </a:ext>
            </a:extLst>
          </p:cNvPr>
          <p:cNvGraphicFramePr>
            <a:graphicFrameLocks noGrp="1"/>
          </p:cNvGraphicFramePr>
          <p:nvPr>
            <p:extLst>
              <p:ext uri="{D42A27DB-BD31-4B8C-83A1-F6EECF244321}">
                <p14:modId xmlns:p14="http://schemas.microsoft.com/office/powerpoint/2010/main" val="1977095948"/>
              </p:ext>
            </p:extLst>
          </p:nvPr>
        </p:nvGraphicFramePr>
        <p:xfrm>
          <a:off x="1846967" y="7096343"/>
          <a:ext cx="5160300" cy="2172912"/>
        </p:xfrm>
        <a:graphic>
          <a:graphicData uri="http://schemas.openxmlformats.org/drawingml/2006/table">
            <a:tbl>
              <a:tblPr firstRow="1" bandRow="1">
                <a:tableStyleId>{5C22544A-7EE6-4342-B048-85BDC9FD1C3A}</a:tableStyleId>
              </a:tblPr>
              <a:tblGrid>
                <a:gridCol w="1290075">
                  <a:extLst>
                    <a:ext uri="{9D8B030D-6E8A-4147-A177-3AD203B41FA5}">
                      <a16:colId xmlns:a16="http://schemas.microsoft.com/office/drawing/2014/main" val="1844060447"/>
                    </a:ext>
                  </a:extLst>
                </a:gridCol>
                <a:gridCol w="1290075">
                  <a:extLst>
                    <a:ext uri="{9D8B030D-6E8A-4147-A177-3AD203B41FA5}">
                      <a16:colId xmlns:a16="http://schemas.microsoft.com/office/drawing/2014/main" val="3388926743"/>
                    </a:ext>
                  </a:extLst>
                </a:gridCol>
                <a:gridCol w="1290075">
                  <a:extLst>
                    <a:ext uri="{9D8B030D-6E8A-4147-A177-3AD203B41FA5}">
                      <a16:colId xmlns:a16="http://schemas.microsoft.com/office/drawing/2014/main" val="818505991"/>
                    </a:ext>
                  </a:extLst>
                </a:gridCol>
                <a:gridCol w="1290075">
                  <a:extLst>
                    <a:ext uri="{9D8B030D-6E8A-4147-A177-3AD203B41FA5}">
                      <a16:colId xmlns:a16="http://schemas.microsoft.com/office/drawing/2014/main" val="4114050771"/>
                    </a:ext>
                  </a:extLst>
                </a:gridCol>
              </a:tblGrid>
              <a:tr h="392974">
                <a:tc>
                  <a:txBody>
                    <a:bodyPr/>
                    <a:lstStyle/>
                    <a:p>
                      <a:pPr algn="ctr"/>
                      <a:r>
                        <a:rPr lang="en-US" b="0" u="sng" dirty="0">
                          <a:solidFill>
                            <a:schemeClr val="tx1"/>
                          </a:solidFill>
                          <a:latin typeface="KG Primary Penmanship 2" panose="02000506000000020003" pitchFamily="2" charset="77"/>
                        </a:rPr>
                        <a:t>Reading</a:t>
                      </a:r>
                    </a:p>
                  </a:txBody>
                  <a:tcPr anchor="ctr">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noFill/>
                  </a:tcPr>
                </a:tc>
                <a:tc>
                  <a:txBody>
                    <a:bodyPr/>
                    <a:lstStyle/>
                    <a:p>
                      <a:pPr marL="0" marR="0" lvl="0" indent="0" algn="ctr" defTabSz="731520" rtl="0" eaLnBrk="1" fontAlgn="auto" latinLnBrk="0" hangingPunct="1">
                        <a:lnSpc>
                          <a:spcPct val="100000"/>
                        </a:lnSpc>
                        <a:spcBef>
                          <a:spcPts val="0"/>
                        </a:spcBef>
                        <a:spcAft>
                          <a:spcPts val="0"/>
                        </a:spcAft>
                        <a:buClrTx/>
                        <a:buSzTx/>
                        <a:buFontTx/>
                        <a:buNone/>
                        <a:tabLst/>
                        <a:defRPr/>
                      </a:pPr>
                      <a:r>
                        <a:rPr kumimoji="0" lang="en-US" sz="1440" b="0" i="0" u="sng" strike="noStrike" kern="1200" cap="none" spc="0" normalizeH="0" baseline="0" noProof="0" dirty="0">
                          <a:ln>
                            <a:noFill/>
                          </a:ln>
                          <a:solidFill>
                            <a:prstClr val="black"/>
                          </a:solidFill>
                          <a:effectLst/>
                          <a:uLnTx/>
                          <a:uFillTx/>
                          <a:latin typeface="KG Primary Penmanship 2" panose="02000506000000020003" pitchFamily="2" charset="77"/>
                          <a:ea typeface="+mn-ea"/>
                          <a:cs typeface="+mn-cs"/>
                        </a:rPr>
                        <a:t>Math</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noFill/>
                  </a:tcPr>
                </a:tc>
                <a:tc>
                  <a:txBody>
                    <a:bodyPr/>
                    <a:lstStyle/>
                    <a:p>
                      <a:pPr marL="0" marR="0" lvl="0" indent="0" algn="ctr" defTabSz="731520" rtl="0" eaLnBrk="1" fontAlgn="auto" latinLnBrk="0" hangingPunct="1">
                        <a:lnSpc>
                          <a:spcPct val="100000"/>
                        </a:lnSpc>
                        <a:spcBef>
                          <a:spcPts val="0"/>
                        </a:spcBef>
                        <a:spcAft>
                          <a:spcPts val="0"/>
                        </a:spcAft>
                        <a:buClrTx/>
                        <a:buSzTx/>
                        <a:buFontTx/>
                        <a:buNone/>
                        <a:tabLst/>
                        <a:defRPr/>
                      </a:pPr>
                      <a:r>
                        <a:rPr kumimoji="0" lang="en-US" sz="1440" b="0" i="0" u="sng" strike="noStrike" kern="1200" cap="none" spc="0" normalizeH="0" baseline="0" noProof="0" dirty="0">
                          <a:ln>
                            <a:noFill/>
                          </a:ln>
                          <a:solidFill>
                            <a:prstClr val="black"/>
                          </a:solidFill>
                          <a:effectLst/>
                          <a:uLnTx/>
                          <a:uFillTx/>
                          <a:latin typeface="KG Primary Penmanship 2" panose="02000506000000020003" pitchFamily="2" charset="77"/>
                          <a:ea typeface="+mn-ea"/>
                          <a:cs typeface="+mn-cs"/>
                        </a:rPr>
                        <a:t>Science</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noFill/>
                  </a:tcPr>
                </a:tc>
                <a:tc>
                  <a:txBody>
                    <a:bodyPr/>
                    <a:lstStyle/>
                    <a:p>
                      <a:pPr marL="0" marR="0" lvl="0" indent="0" algn="ctr" defTabSz="731520" rtl="0" eaLnBrk="1" fontAlgn="auto" latinLnBrk="0" hangingPunct="1">
                        <a:lnSpc>
                          <a:spcPct val="100000"/>
                        </a:lnSpc>
                        <a:spcBef>
                          <a:spcPts val="0"/>
                        </a:spcBef>
                        <a:spcAft>
                          <a:spcPts val="0"/>
                        </a:spcAft>
                        <a:buClrTx/>
                        <a:buSzTx/>
                        <a:buFontTx/>
                        <a:buNone/>
                        <a:tabLst/>
                        <a:defRPr/>
                      </a:pPr>
                      <a:r>
                        <a:rPr kumimoji="0" lang="en-US" sz="1440" b="0" i="0" u="sng" strike="noStrike" kern="1200" cap="none" spc="0" normalizeH="0" baseline="0" noProof="0" dirty="0">
                          <a:ln>
                            <a:noFill/>
                          </a:ln>
                          <a:solidFill>
                            <a:prstClr val="black"/>
                          </a:solidFill>
                          <a:effectLst/>
                          <a:uLnTx/>
                          <a:uFillTx/>
                          <a:latin typeface="KG Primary Penmanship 2" panose="02000506000000020003" pitchFamily="2" charset="77"/>
                          <a:ea typeface="+mn-ea"/>
                          <a:cs typeface="+mn-cs"/>
                        </a:rPr>
                        <a:t>Social Studies</a:t>
                      </a:r>
                    </a:p>
                  </a:txBody>
                  <a:tcPr anchor="ctr">
                    <a:lnL w="28575"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32637261"/>
                  </a:ext>
                </a:extLst>
              </a:tr>
              <a:tr h="1779938">
                <a:tc>
                  <a:txBody>
                    <a:bodyPr/>
                    <a:lstStyle/>
                    <a:p>
                      <a:pPr algn="ctr"/>
                      <a:endParaRPr lang="en-US" b="0" dirty="0">
                        <a:solidFill>
                          <a:schemeClr val="tx1"/>
                        </a:solidFill>
                        <a:latin typeface="KG Primary Penmanship 2" panose="02000506000000020003" pitchFamily="2" charset="77"/>
                      </a:endParaRPr>
                    </a:p>
                    <a:p>
                      <a:pPr algn="ctr"/>
                      <a:endParaRPr lang="en-US" b="0" dirty="0">
                        <a:solidFill>
                          <a:schemeClr val="tx1"/>
                        </a:solidFill>
                        <a:latin typeface="KG Primary Penmanship 2" panose="02000506000000020003" pitchFamily="2" charset="77"/>
                      </a:endParaRPr>
                    </a:p>
                    <a:p>
                      <a:pPr algn="ctr"/>
                      <a:endParaRPr lang="en-US" b="0" dirty="0">
                        <a:solidFill>
                          <a:schemeClr val="tx1"/>
                        </a:solidFill>
                        <a:latin typeface="KG Primary Penmanship 2" panose="02000506000000020003" pitchFamily="2" charset="77"/>
                      </a:endParaRPr>
                    </a:p>
                    <a:p>
                      <a:pPr algn="ctr"/>
                      <a:endParaRPr lang="en-US" b="0" dirty="0">
                        <a:solidFill>
                          <a:schemeClr val="tx1"/>
                        </a:solidFill>
                        <a:latin typeface="KG Primary Penmanship 2" panose="02000506000000020003" pitchFamily="2" charset="77"/>
                      </a:endParaRPr>
                    </a:p>
                    <a:p>
                      <a:pPr algn="ctr"/>
                      <a:endParaRPr lang="en-US" b="0" dirty="0">
                        <a:solidFill>
                          <a:schemeClr val="tx1"/>
                        </a:solidFill>
                        <a:latin typeface="KG Primary Penmanship 2" panose="02000506000000020003" pitchFamily="2" charset="77"/>
                      </a:endParaRPr>
                    </a:p>
                    <a:p>
                      <a:pPr algn="ctr"/>
                      <a:endParaRPr lang="en-US" b="0" dirty="0">
                        <a:solidFill>
                          <a:schemeClr val="tx1"/>
                        </a:solidFill>
                        <a:latin typeface="KG Primary Penmanship 2" panose="02000506000000020003" pitchFamily="2" charset="77"/>
                      </a:endParaRPr>
                    </a:p>
                  </a:txBody>
                  <a:tcPr anchor="ct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noFill/>
                  </a:tcPr>
                </a:tc>
                <a:tc>
                  <a:txBody>
                    <a:bodyPr/>
                    <a:lstStyle/>
                    <a:p>
                      <a:pPr marL="0" marR="0" lvl="0" indent="0" algn="ctr" defTabSz="731520" rtl="0" eaLnBrk="1" fontAlgn="auto" latinLnBrk="0" hangingPunct="1">
                        <a:lnSpc>
                          <a:spcPct val="100000"/>
                        </a:lnSpc>
                        <a:spcBef>
                          <a:spcPts val="0"/>
                        </a:spcBef>
                        <a:spcAft>
                          <a:spcPts val="0"/>
                        </a:spcAft>
                        <a:buClrTx/>
                        <a:buSzTx/>
                        <a:buFontTx/>
                        <a:buNone/>
                        <a:tabLst/>
                        <a:defRPr/>
                      </a:pPr>
                      <a:endParaRPr kumimoji="0" lang="en-US" sz="1440" b="0" i="0" u="none" strike="noStrike" kern="1200" cap="none" spc="0" normalizeH="0" baseline="0" noProof="0" dirty="0">
                        <a:ln>
                          <a:noFill/>
                        </a:ln>
                        <a:solidFill>
                          <a:prstClr val="black"/>
                        </a:solidFill>
                        <a:effectLst/>
                        <a:uLnTx/>
                        <a:uFillTx/>
                        <a:latin typeface="KG Primary Penmanship 2" panose="02000506000000020003" pitchFamily="2" charset="77"/>
                        <a:ea typeface="+mn-ea"/>
                        <a:cs typeface="+mn-cs"/>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noFill/>
                  </a:tcPr>
                </a:tc>
                <a:tc>
                  <a:txBody>
                    <a:bodyPr/>
                    <a:lstStyle/>
                    <a:p>
                      <a:pPr marL="0" marR="0" lvl="0" indent="0" algn="ctr" defTabSz="731520" rtl="0" eaLnBrk="1" fontAlgn="auto" latinLnBrk="0" hangingPunct="1">
                        <a:lnSpc>
                          <a:spcPct val="100000"/>
                        </a:lnSpc>
                        <a:spcBef>
                          <a:spcPts val="0"/>
                        </a:spcBef>
                        <a:spcAft>
                          <a:spcPts val="0"/>
                        </a:spcAft>
                        <a:buClrTx/>
                        <a:buSzTx/>
                        <a:buFontTx/>
                        <a:buNone/>
                        <a:tabLst/>
                        <a:defRPr/>
                      </a:pPr>
                      <a:endParaRPr kumimoji="0" lang="en-US" sz="1440" b="0" i="0" u="none" strike="noStrike" kern="1200" cap="none" spc="0" normalizeH="0" baseline="0" noProof="0" dirty="0">
                        <a:ln>
                          <a:noFill/>
                        </a:ln>
                        <a:solidFill>
                          <a:prstClr val="black"/>
                        </a:solidFill>
                        <a:effectLst/>
                        <a:uLnTx/>
                        <a:uFillTx/>
                        <a:latin typeface="KG Primary Penmanship 2" panose="02000506000000020003" pitchFamily="2" charset="77"/>
                        <a:ea typeface="+mn-ea"/>
                        <a:cs typeface="+mn-cs"/>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noFill/>
                  </a:tcPr>
                </a:tc>
                <a:tc>
                  <a:txBody>
                    <a:bodyPr/>
                    <a:lstStyle/>
                    <a:p>
                      <a:pPr marL="0" marR="0" lvl="0" indent="0" algn="ctr" defTabSz="731520" rtl="0" eaLnBrk="1" fontAlgn="auto" latinLnBrk="0" hangingPunct="1">
                        <a:lnSpc>
                          <a:spcPct val="100000"/>
                        </a:lnSpc>
                        <a:spcBef>
                          <a:spcPts val="0"/>
                        </a:spcBef>
                        <a:spcAft>
                          <a:spcPts val="0"/>
                        </a:spcAft>
                        <a:buClrTx/>
                        <a:buSzTx/>
                        <a:buFontTx/>
                        <a:buNone/>
                        <a:tabLst/>
                        <a:defRPr/>
                      </a:pPr>
                      <a:endParaRPr kumimoji="0" lang="en-US" sz="1440" b="0" i="0" u="none" strike="noStrike" kern="1200" cap="none" spc="0" normalizeH="0" baseline="0" noProof="0" dirty="0">
                        <a:ln>
                          <a:noFill/>
                        </a:ln>
                        <a:solidFill>
                          <a:prstClr val="black"/>
                        </a:solidFill>
                        <a:effectLst/>
                        <a:uLnTx/>
                        <a:uFillTx/>
                        <a:latin typeface="KG Primary Penmanship 2" panose="02000506000000020003" pitchFamily="2" charset="77"/>
                        <a:ea typeface="+mn-ea"/>
                        <a:cs typeface="+mn-cs"/>
                      </a:endParaRPr>
                    </a:p>
                  </a:txBody>
                  <a:tcPr anchor="ct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381208140"/>
                  </a:ext>
                </a:extLst>
              </a:tr>
            </a:tbl>
          </a:graphicData>
        </a:graphic>
      </p:graphicFrame>
      <p:sp>
        <p:nvSpPr>
          <p:cNvPr id="67" name="Rounded Rectangle 66">
            <a:extLst>
              <a:ext uri="{FF2B5EF4-FFF2-40B4-BE49-F238E27FC236}">
                <a16:creationId xmlns:a16="http://schemas.microsoft.com/office/drawing/2014/main" id="{27DB1CE5-FE7A-7C44-AC1B-C262319AF9A4}"/>
              </a:ext>
            </a:extLst>
          </p:cNvPr>
          <p:cNvSpPr/>
          <p:nvPr/>
        </p:nvSpPr>
        <p:spPr>
          <a:xfrm>
            <a:off x="1750862" y="6420944"/>
            <a:ext cx="5377961" cy="2993238"/>
          </a:xfrm>
          <a:prstGeom prst="roundRect">
            <a:avLst>
              <a:gd name="adj" fmla="val 6662"/>
            </a:avLst>
          </a:prstGeom>
          <a:noFill/>
          <a:ln w="38100"/>
        </p:spPr>
        <p:style>
          <a:lnRef idx="2">
            <a:schemeClr val="dk1"/>
          </a:lnRef>
          <a:fillRef idx="1">
            <a:schemeClr val="lt1"/>
          </a:fillRef>
          <a:effectRef idx="0">
            <a:schemeClr val="dk1"/>
          </a:effectRef>
          <a:fontRef idx="minor">
            <a:schemeClr val="dk1"/>
          </a:fontRef>
        </p:style>
        <p:txBody>
          <a:bodyPr anchor="ctr"/>
          <a:lstStyle/>
          <a:p>
            <a:pPr algn="ctr" eaLnBrk="1" hangingPunct="1">
              <a:defRPr/>
            </a:pPr>
            <a:endParaRPr lang="en-US" dirty="0"/>
          </a:p>
        </p:txBody>
      </p:sp>
      <p:sp>
        <p:nvSpPr>
          <p:cNvPr id="68" name="Pentagon 67">
            <a:extLst>
              <a:ext uri="{FF2B5EF4-FFF2-40B4-BE49-F238E27FC236}">
                <a16:creationId xmlns:a16="http://schemas.microsoft.com/office/drawing/2014/main" id="{7FB42E52-A521-EA41-BB13-11A0D6680BCF}"/>
              </a:ext>
            </a:extLst>
          </p:cNvPr>
          <p:cNvSpPr/>
          <p:nvPr/>
        </p:nvSpPr>
        <p:spPr>
          <a:xfrm>
            <a:off x="1750861" y="6602637"/>
            <a:ext cx="5377962" cy="387350"/>
          </a:xfrm>
          <a:prstGeom prst="homePlate">
            <a:avLst>
              <a:gd name="adj" fmla="val 0"/>
            </a:avLst>
          </a:prstGeom>
          <a:solidFill>
            <a:schemeClr val="tx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US" sz="2000" dirty="0">
                <a:latin typeface="KG Primary Penmanship 2" panose="02000506000000020003" pitchFamily="2" charset="77"/>
              </a:rPr>
              <a:t>What We’re Learning This Week</a:t>
            </a:r>
          </a:p>
        </p:txBody>
      </p:sp>
      <p:sp>
        <p:nvSpPr>
          <p:cNvPr id="25" name="Rounded Rectangle 24">
            <a:extLst>
              <a:ext uri="{FF2B5EF4-FFF2-40B4-BE49-F238E27FC236}">
                <a16:creationId xmlns:a16="http://schemas.microsoft.com/office/drawing/2014/main" id="{528E6B09-7EAE-BB4E-8C8B-3AE17193CAF7}"/>
              </a:ext>
            </a:extLst>
          </p:cNvPr>
          <p:cNvSpPr/>
          <p:nvPr/>
        </p:nvSpPr>
        <p:spPr>
          <a:xfrm>
            <a:off x="200292" y="2412769"/>
            <a:ext cx="3327115" cy="2238836"/>
          </a:xfrm>
          <a:prstGeom prst="roundRect">
            <a:avLst>
              <a:gd name="adj" fmla="val 6993"/>
            </a:avLst>
          </a:prstGeom>
          <a:noFill/>
          <a:ln w="38100"/>
        </p:spPr>
        <p:style>
          <a:lnRef idx="2">
            <a:schemeClr val="dk1"/>
          </a:lnRef>
          <a:fillRef idx="1">
            <a:schemeClr val="lt1"/>
          </a:fillRef>
          <a:effectRef idx="0">
            <a:schemeClr val="dk1"/>
          </a:effectRef>
          <a:fontRef idx="minor">
            <a:schemeClr val="dk1"/>
          </a:fontRef>
        </p:style>
        <p:txBody>
          <a:bodyPr anchor="ctr"/>
          <a:lstStyle/>
          <a:p>
            <a:pPr algn="ctr" eaLnBrk="1" hangingPunct="1">
              <a:defRPr/>
            </a:pPr>
            <a:endParaRPr lang="en-US" dirty="0"/>
          </a:p>
        </p:txBody>
      </p:sp>
    </p:spTree>
    <p:extLst>
      <p:ext uri="{BB962C8B-B14F-4D97-AF65-F5344CB8AC3E}">
        <p14:creationId xmlns:p14="http://schemas.microsoft.com/office/powerpoint/2010/main" val="36724175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7" name="Rounded Rectangle 66">
            <a:extLst>
              <a:ext uri="{FF2B5EF4-FFF2-40B4-BE49-F238E27FC236}">
                <a16:creationId xmlns:a16="http://schemas.microsoft.com/office/drawing/2014/main" id="{27DB1CE5-FE7A-7C44-AC1B-C262319AF9A4}"/>
              </a:ext>
            </a:extLst>
          </p:cNvPr>
          <p:cNvSpPr/>
          <p:nvPr/>
        </p:nvSpPr>
        <p:spPr>
          <a:xfrm>
            <a:off x="344150" y="6747116"/>
            <a:ext cx="5479504" cy="2307499"/>
          </a:xfrm>
          <a:prstGeom prst="roundRect">
            <a:avLst>
              <a:gd name="adj" fmla="val 6662"/>
            </a:avLst>
          </a:prstGeom>
          <a:solidFill>
            <a:schemeClr val="bg1"/>
          </a:solidFill>
          <a:ln w="38100"/>
        </p:spPr>
        <p:style>
          <a:lnRef idx="2">
            <a:schemeClr val="dk1"/>
          </a:lnRef>
          <a:fillRef idx="1">
            <a:schemeClr val="lt1"/>
          </a:fillRef>
          <a:effectRef idx="0">
            <a:schemeClr val="dk1"/>
          </a:effectRef>
          <a:fontRef idx="minor">
            <a:schemeClr val="dk1"/>
          </a:fontRef>
        </p:style>
        <p:txBody>
          <a:bodyPr anchor="ctr"/>
          <a:lstStyle/>
          <a:p>
            <a:pPr algn="ctr" eaLnBrk="1" hangingPunct="1">
              <a:defRPr/>
            </a:pPr>
            <a:r>
              <a:rPr lang="en-US" dirty="0"/>
              <a:t>We will do some activities with apples this week as we celebrate the first full week of fall! We will taste test and graph apples and make apple pie in a cup for cooking.  The kids are all doing great falling into the routine and continue to make new friends each day!  Thanks! –Ms. Laura </a:t>
            </a:r>
          </a:p>
        </p:txBody>
      </p:sp>
      <p:sp>
        <p:nvSpPr>
          <p:cNvPr id="2" name="Rectangle 1">
            <a:extLst>
              <a:ext uri="{FF2B5EF4-FFF2-40B4-BE49-F238E27FC236}">
                <a16:creationId xmlns:a16="http://schemas.microsoft.com/office/drawing/2014/main" id="{635DFB6B-5DD3-3E48-A3E8-6F42BE6900CE}"/>
              </a:ext>
            </a:extLst>
          </p:cNvPr>
          <p:cNvSpPr/>
          <p:nvPr/>
        </p:nvSpPr>
        <p:spPr>
          <a:xfrm>
            <a:off x="149740" y="87251"/>
            <a:ext cx="7004672" cy="9476262"/>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637CF0A0-D13C-A949-A9D0-2EDB95A78DA9}"/>
              </a:ext>
            </a:extLst>
          </p:cNvPr>
          <p:cNvSpPr/>
          <p:nvPr/>
        </p:nvSpPr>
        <p:spPr>
          <a:xfrm>
            <a:off x="95226" y="1544273"/>
            <a:ext cx="7128779" cy="296266"/>
          </a:xfrm>
          <a:prstGeom prst="rect">
            <a:avLst/>
          </a:prstGeom>
          <a:solidFill>
            <a:schemeClr val="tx1"/>
          </a:solidFill>
          <a:ln w="57150">
            <a:solidFill>
              <a:schemeClr val="tx1"/>
            </a:solidFill>
          </a:ln>
        </p:spPr>
        <p:style>
          <a:lnRef idx="2">
            <a:schemeClr val="dk1"/>
          </a:lnRef>
          <a:fillRef idx="1">
            <a:schemeClr val="lt1"/>
          </a:fillRef>
          <a:effectRef idx="0">
            <a:schemeClr val="dk1"/>
          </a:effectRef>
          <a:fontRef idx="minor">
            <a:schemeClr val="dk1"/>
          </a:fontRef>
        </p:style>
        <p:txBody>
          <a:bodyPr anchor="ctr"/>
          <a:lstStyle/>
          <a:p>
            <a:pPr algn="ctr">
              <a:spcBef>
                <a:spcPct val="0"/>
              </a:spcBef>
            </a:pPr>
            <a:r>
              <a:rPr lang="en-US" altLang="en-US" sz="2000" dirty="0">
                <a:solidFill>
                  <a:schemeClr val="bg1"/>
                </a:solidFill>
                <a:latin typeface="KG Primary Penmanship 2" panose="02000506000000020003" pitchFamily="2" charset="77"/>
              </a:rPr>
              <a:t>The Week of August 26</a:t>
            </a:r>
            <a:r>
              <a:rPr lang="en-US" altLang="en-US" sz="2000" baseline="30000" dirty="0">
                <a:solidFill>
                  <a:schemeClr val="bg1"/>
                </a:solidFill>
                <a:latin typeface="KG Primary Penmanship 2" panose="02000506000000020003" pitchFamily="2" charset="77"/>
              </a:rPr>
              <a:t>nd</a:t>
            </a:r>
            <a:r>
              <a:rPr lang="en-US" altLang="en-US" sz="2000" dirty="0">
                <a:solidFill>
                  <a:schemeClr val="bg1"/>
                </a:solidFill>
                <a:latin typeface="KG Primary Penmanship 2" panose="02000506000000020003" pitchFamily="2" charset="77"/>
              </a:rPr>
              <a:t>  </a:t>
            </a:r>
            <a:r>
              <a:rPr lang="en-US" altLang="en-US" sz="2000" baseline="30000" dirty="0">
                <a:solidFill>
                  <a:schemeClr val="bg1"/>
                </a:solidFill>
                <a:latin typeface="KG Primary Penmanship 2" panose="02000506000000020003" pitchFamily="2" charset="77"/>
              </a:rPr>
              <a:t>   </a:t>
            </a:r>
            <a:r>
              <a:rPr lang="en-US" altLang="en-US" sz="2000" dirty="0">
                <a:solidFill>
                  <a:schemeClr val="bg1"/>
                </a:solidFill>
                <a:latin typeface="KG Primary Penmanship 2" panose="02000506000000020003" pitchFamily="2" charset="77"/>
              </a:rPr>
              <a:t> </a:t>
            </a:r>
          </a:p>
        </p:txBody>
      </p:sp>
      <p:sp>
        <p:nvSpPr>
          <p:cNvPr id="16" name="TextBox 1">
            <a:extLst>
              <a:ext uri="{FF2B5EF4-FFF2-40B4-BE49-F238E27FC236}">
                <a16:creationId xmlns:a16="http://schemas.microsoft.com/office/drawing/2014/main" id="{8895DECD-F358-5248-87A6-76D9AB8E9E39}"/>
              </a:ext>
            </a:extLst>
          </p:cNvPr>
          <p:cNvSpPr txBox="1">
            <a:spLocks noChangeArrowheads="1"/>
          </p:cNvSpPr>
          <p:nvPr/>
        </p:nvSpPr>
        <p:spPr bwMode="auto">
          <a:xfrm>
            <a:off x="1946546" y="182331"/>
            <a:ext cx="5324027" cy="1332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lnSpc>
                <a:spcPts val="4760"/>
              </a:lnSpc>
              <a:spcBef>
                <a:spcPct val="0"/>
              </a:spcBef>
              <a:buFontTx/>
              <a:buNone/>
            </a:pPr>
            <a:r>
              <a:rPr lang="en-US" altLang="en-US" sz="4800" b="1" dirty="0">
                <a:latin typeface="KG Primary Penmanship 2" panose="02000506000000020003" pitchFamily="2" charset="77"/>
              </a:rPr>
              <a:t>Pre-K 1 Classroom News </a:t>
            </a:r>
          </a:p>
        </p:txBody>
      </p:sp>
      <p:sp>
        <p:nvSpPr>
          <p:cNvPr id="18" name="TextBox 3">
            <a:extLst>
              <a:ext uri="{FF2B5EF4-FFF2-40B4-BE49-F238E27FC236}">
                <a16:creationId xmlns:a16="http://schemas.microsoft.com/office/drawing/2014/main" id="{4A6F971E-1617-E443-B4D7-2CAB6E69C04D}"/>
              </a:ext>
            </a:extLst>
          </p:cNvPr>
          <p:cNvSpPr txBox="1">
            <a:spLocks noChangeArrowheads="1"/>
          </p:cNvSpPr>
          <p:nvPr/>
        </p:nvSpPr>
        <p:spPr bwMode="auto">
          <a:xfrm>
            <a:off x="1942" y="1839155"/>
            <a:ext cx="7315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400" dirty="0">
                <a:solidFill>
                  <a:srgbClr val="000000"/>
                </a:solidFill>
                <a:latin typeface="KG Primary Penmanship 2" panose="02000506000000020003" pitchFamily="2" charset="77"/>
              </a:rPr>
              <a:t>Email: prek1class@laramieopenschool.org</a:t>
            </a:r>
          </a:p>
          <a:p>
            <a:pPr algn="ctr" eaLnBrk="1" hangingPunct="1">
              <a:spcBef>
                <a:spcPct val="0"/>
              </a:spcBef>
              <a:buFontTx/>
              <a:buNone/>
            </a:pPr>
            <a:endParaRPr lang="en-US" altLang="en-US" sz="1400" dirty="0">
              <a:solidFill>
                <a:srgbClr val="000000"/>
              </a:solidFill>
              <a:latin typeface="KG Primary Penmanship 2" panose="02000506000000020003" pitchFamily="2" charset="77"/>
            </a:endParaRPr>
          </a:p>
        </p:txBody>
      </p:sp>
      <p:sp>
        <p:nvSpPr>
          <p:cNvPr id="41" name="Rounded Rectangle 40">
            <a:extLst>
              <a:ext uri="{FF2B5EF4-FFF2-40B4-BE49-F238E27FC236}">
                <a16:creationId xmlns:a16="http://schemas.microsoft.com/office/drawing/2014/main" id="{C2C4D6D9-A17F-1848-9B0D-B57BA87849F6}"/>
              </a:ext>
            </a:extLst>
          </p:cNvPr>
          <p:cNvSpPr/>
          <p:nvPr/>
        </p:nvSpPr>
        <p:spPr>
          <a:xfrm>
            <a:off x="3820451" y="2412769"/>
            <a:ext cx="3324701" cy="2238836"/>
          </a:xfrm>
          <a:prstGeom prst="roundRect">
            <a:avLst>
              <a:gd name="adj" fmla="val 6993"/>
            </a:avLst>
          </a:prstGeom>
          <a:noFill/>
          <a:ln w="38100"/>
        </p:spPr>
        <p:style>
          <a:lnRef idx="2">
            <a:schemeClr val="dk1"/>
          </a:lnRef>
          <a:fillRef idx="1">
            <a:schemeClr val="lt1"/>
          </a:fillRef>
          <a:effectRef idx="0">
            <a:schemeClr val="dk1"/>
          </a:effectRef>
          <a:fontRef idx="minor">
            <a:schemeClr val="dk1"/>
          </a:fontRef>
        </p:style>
        <p:txBody>
          <a:bodyPr anchor="ctr"/>
          <a:lstStyle/>
          <a:p>
            <a:pPr algn="ctr" eaLnBrk="1" hangingPunct="1">
              <a:defRPr/>
            </a:pPr>
            <a:endParaRPr lang="en-US" dirty="0"/>
          </a:p>
        </p:txBody>
      </p:sp>
      <p:sp>
        <p:nvSpPr>
          <p:cNvPr id="44" name="Pentagon 43">
            <a:extLst>
              <a:ext uri="{FF2B5EF4-FFF2-40B4-BE49-F238E27FC236}">
                <a16:creationId xmlns:a16="http://schemas.microsoft.com/office/drawing/2014/main" id="{F74812C2-8EEF-684B-9A1B-33414AAFDB76}"/>
              </a:ext>
            </a:extLst>
          </p:cNvPr>
          <p:cNvSpPr/>
          <p:nvPr/>
        </p:nvSpPr>
        <p:spPr>
          <a:xfrm>
            <a:off x="3833504" y="2605404"/>
            <a:ext cx="3311648" cy="387350"/>
          </a:xfrm>
          <a:prstGeom prst="homePlate">
            <a:avLst>
              <a:gd name="adj" fmla="val 0"/>
            </a:avLst>
          </a:prstGeom>
          <a:solidFill>
            <a:schemeClr val="tx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US" sz="2000" dirty="0">
                <a:latin typeface="KG Primary Penmanship 2" panose="02000506000000020003" pitchFamily="2" charset="77"/>
              </a:rPr>
              <a:t>Reminders</a:t>
            </a:r>
          </a:p>
        </p:txBody>
      </p:sp>
      <p:sp>
        <p:nvSpPr>
          <p:cNvPr id="47" name="TextBox 13">
            <a:extLst>
              <a:ext uri="{FF2B5EF4-FFF2-40B4-BE49-F238E27FC236}">
                <a16:creationId xmlns:a16="http://schemas.microsoft.com/office/drawing/2014/main" id="{70DDA4B4-8E28-7C4B-A458-FF1EF187988B}"/>
              </a:ext>
            </a:extLst>
          </p:cNvPr>
          <p:cNvSpPr txBox="1">
            <a:spLocks noChangeArrowheads="1"/>
          </p:cNvSpPr>
          <p:nvPr/>
        </p:nvSpPr>
        <p:spPr bwMode="auto">
          <a:xfrm>
            <a:off x="3980843" y="3065457"/>
            <a:ext cx="2990207"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285750" indent="-285750">
              <a:spcBef>
                <a:spcPct val="0"/>
              </a:spcBef>
            </a:pPr>
            <a:r>
              <a:rPr lang="en-US" altLang="en-US" sz="1600" dirty="0">
                <a:latin typeface="KG Primary Penmanship 2" panose="02000506000000020003" pitchFamily="2" charset="77"/>
              </a:rPr>
              <a:t>Developmental Screening is October 11</a:t>
            </a:r>
            <a:r>
              <a:rPr lang="en-US" altLang="en-US" sz="1600" baseline="30000" dirty="0">
                <a:latin typeface="KG Primary Penmanship 2" panose="02000506000000020003" pitchFamily="2" charset="77"/>
              </a:rPr>
              <a:t>th</a:t>
            </a:r>
            <a:r>
              <a:rPr lang="en-US" altLang="en-US" sz="1600" dirty="0">
                <a:latin typeface="KG Primary Penmanship 2" panose="02000506000000020003" pitchFamily="2" charset="77"/>
              </a:rPr>
              <a:t> and 12</a:t>
            </a:r>
            <a:r>
              <a:rPr lang="en-US" altLang="en-US" sz="1600" baseline="30000" dirty="0">
                <a:latin typeface="KG Primary Penmanship 2" panose="02000506000000020003" pitchFamily="2" charset="77"/>
              </a:rPr>
              <a:t>th</a:t>
            </a:r>
            <a:r>
              <a:rPr lang="en-US" altLang="en-US" sz="1600" dirty="0">
                <a:latin typeface="KG Primary Penmanship 2" panose="02000506000000020003" pitchFamily="2" charset="77"/>
              </a:rPr>
              <a:t> </a:t>
            </a:r>
          </a:p>
          <a:p>
            <a:pPr marL="285750" indent="-285750">
              <a:spcBef>
                <a:spcPct val="0"/>
              </a:spcBef>
            </a:pPr>
            <a:endParaRPr lang="en-US" altLang="en-US" sz="1600" dirty="0">
              <a:latin typeface="KG Primary Penmanship 2" panose="02000506000000020003" pitchFamily="2" charset="77"/>
            </a:endParaRPr>
          </a:p>
          <a:p>
            <a:pPr marL="285750" indent="-285750">
              <a:spcBef>
                <a:spcPct val="0"/>
              </a:spcBef>
            </a:pPr>
            <a:r>
              <a:rPr lang="en-US" altLang="en-US" sz="1600" dirty="0">
                <a:latin typeface="KG Primary Penmanship 2" panose="02000506000000020003" pitchFamily="2" charset="77"/>
              </a:rPr>
              <a:t>P/T Conferences Week of October 24</a:t>
            </a:r>
            <a:r>
              <a:rPr lang="en-US" altLang="en-US" sz="1600" baseline="30000" dirty="0">
                <a:latin typeface="KG Primary Penmanship 2" panose="02000506000000020003" pitchFamily="2" charset="77"/>
              </a:rPr>
              <a:t>th</a:t>
            </a:r>
            <a:r>
              <a:rPr lang="en-US" altLang="en-US" sz="1600" dirty="0">
                <a:latin typeface="KG Primary Penmanship 2" panose="02000506000000020003" pitchFamily="2" charset="77"/>
              </a:rPr>
              <a:t> </a:t>
            </a:r>
          </a:p>
        </p:txBody>
      </p:sp>
      <p:sp>
        <p:nvSpPr>
          <p:cNvPr id="60" name="Pentagon 59">
            <a:extLst>
              <a:ext uri="{FF2B5EF4-FFF2-40B4-BE49-F238E27FC236}">
                <a16:creationId xmlns:a16="http://schemas.microsoft.com/office/drawing/2014/main" id="{93261D0B-A158-9641-8171-9D61CCF7B826}"/>
              </a:ext>
            </a:extLst>
          </p:cNvPr>
          <p:cNvSpPr/>
          <p:nvPr/>
        </p:nvSpPr>
        <p:spPr>
          <a:xfrm>
            <a:off x="200291" y="2605404"/>
            <a:ext cx="3307327" cy="387350"/>
          </a:xfrm>
          <a:prstGeom prst="homePlate">
            <a:avLst>
              <a:gd name="adj" fmla="val 0"/>
            </a:avLst>
          </a:prstGeom>
          <a:solidFill>
            <a:schemeClr val="tx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US" sz="2000" dirty="0">
                <a:latin typeface="KG Primary Penmanship 2" panose="02000506000000020003" pitchFamily="2" charset="77"/>
              </a:rPr>
              <a:t>Important Dates</a:t>
            </a:r>
          </a:p>
        </p:txBody>
      </p:sp>
      <p:sp>
        <p:nvSpPr>
          <p:cNvPr id="61" name="TextBox 13">
            <a:extLst>
              <a:ext uri="{FF2B5EF4-FFF2-40B4-BE49-F238E27FC236}">
                <a16:creationId xmlns:a16="http://schemas.microsoft.com/office/drawing/2014/main" id="{22AD7286-32B2-4145-8D84-C6AC7DC8BBAE}"/>
              </a:ext>
            </a:extLst>
          </p:cNvPr>
          <p:cNvSpPr txBox="1">
            <a:spLocks noChangeArrowheads="1"/>
          </p:cNvSpPr>
          <p:nvPr/>
        </p:nvSpPr>
        <p:spPr bwMode="auto">
          <a:xfrm>
            <a:off x="344150" y="3124188"/>
            <a:ext cx="316346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285750" indent="-285750">
              <a:spcBef>
                <a:spcPct val="0"/>
              </a:spcBef>
            </a:pPr>
            <a:r>
              <a:rPr lang="en-US" altLang="en-US" sz="1800" dirty="0">
                <a:latin typeface="KG Primary Penmanship 2" panose="02000506000000020003" pitchFamily="2" charset="77"/>
              </a:rPr>
              <a:t>October 8</a:t>
            </a:r>
            <a:r>
              <a:rPr lang="en-US" altLang="en-US" sz="1800" baseline="30000" dirty="0">
                <a:latin typeface="KG Primary Penmanship 2" panose="02000506000000020003" pitchFamily="2" charset="77"/>
              </a:rPr>
              <a:t>th</a:t>
            </a:r>
            <a:r>
              <a:rPr lang="en-US" altLang="en-US" sz="1800" dirty="0">
                <a:latin typeface="KG Primary Penmanship 2" panose="02000506000000020003" pitchFamily="2" charset="77"/>
              </a:rPr>
              <a:t> – Maintenance Day and the Big Event 9-12 </a:t>
            </a:r>
          </a:p>
        </p:txBody>
      </p:sp>
      <p:sp>
        <p:nvSpPr>
          <p:cNvPr id="62" name="Rounded Rectangle 61">
            <a:extLst>
              <a:ext uri="{FF2B5EF4-FFF2-40B4-BE49-F238E27FC236}">
                <a16:creationId xmlns:a16="http://schemas.microsoft.com/office/drawing/2014/main" id="{A427C07E-575B-B948-8802-88A5ADD8DC09}"/>
              </a:ext>
            </a:extLst>
          </p:cNvPr>
          <p:cNvSpPr/>
          <p:nvPr/>
        </p:nvSpPr>
        <p:spPr>
          <a:xfrm>
            <a:off x="186376" y="4807113"/>
            <a:ext cx="6942448" cy="1784495"/>
          </a:xfrm>
          <a:prstGeom prst="roundRect">
            <a:avLst>
              <a:gd name="adj" fmla="val 6662"/>
            </a:avLst>
          </a:prstGeom>
          <a:noFill/>
          <a:ln w="38100"/>
        </p:spPr>
        <p:style>
          <a:lnRef idx="2">
            <a:schemeClr val="dk1"/>
          </a:lnRef>
          <a:fillRef idx="1">
            <a:schemeClr val="lt1"/>
          </a:fillRef>
          <a:effectRef idx="0">
            <a:schemeClr val="dk1"/>
          </a:effectRef>
          <a:fontRef idx="minor">
            <a:schemeClr val="dk1"/>
          </a:fontRef>
        </p:style>
        <p:txBody>
          <a:bodyPr anchor="ctr"/>
          <a:lstStyle/>
          <a:p>
            <a:pPr algn="ctr" eaLnBrk="1" hangingPunct="1">
              <a:defRPr/>
            </a:pPr>
            <a:endParaRPr lang="en-US" dirty="0"/>
          </a:p>
          <a:p>
            <a:pPr algn="ctr" eaLnBrk="1" hangingPunct="1">
              <a:defRPr/>
            </a:pPr>
            <a:r>
              <a:rPr lang="en-US" dirty="0"/>
              <a:t>Spanish will begin this week at 10:30a.m. on Wednesday. P.E. and </a:t>
            </a:r>
            <a:r>
              <a:rPr lang="en-US" dirty="0" err="1"/>
              <a:t>storytime</a:t>
            </a:r>
            <a:r>
              <a:rPr lang="en-US" dirty="0"/>
              <a:t> will also resume this week.  </a:t>
            </a:r>
          </a:p>
        </p:txBody>
      </p:sp>
      <p:sp>
        <p:nvSpPr>
          <p:cNvPr id="63" name="Pentagon 62">
            <a:extLst>
              <a:ext uri="{FF2B5EF4-FFF2-40B4-BE49-F238E27FC236}">
                <a16:creationId xmlns:a16="http://schemas.microsoft.com/office/drawing/2014/main" id="{45F8C141-AD85-F04B-93A6-06374A8438B6}"/>
              </a:ext>
            </a:extLst>
          </p:cNvPr>
          <p:cNvSpPr/>
          <p:nvPr/>
        </p:nvSpPr>
        <p:spPr>
          <a:xfrm>
            <a:off x="200291" y="4825382"/>
            <a:ext cx="6956455" cy="387350"/>
          </a:xfrm>
          <a:prstGeom prst="homePlate">
            <a:avLst>
              <a:gd name="adj" fmla="val 0"/>
            </a:avLst>
          </a:prstGeom>
          <a:solidFill>
            <a:schemeClr val="tx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US" sz="2000" dirty="0">
                <a:latin typeface="KG Primary Penmanship 2" panose="02000506000000020003" pitchFamily="2" charset="77"/>
              </a:rPr>
              <a:t>News </a:t>
            </a:r>
          </a:p>
        </p:txBody>
      </p:sp>
      <p:sp>
        <p:nvSpPr>
          <p:cNvPr id="68" name="Pentagon 67">
            <a:extLst>
              <a:ext uri="{FF2B5EF4-FFF2-40B4-BE49-F238E27FC236}">
                <a16:creationId xmlns:a16="http://schemas.microsoft.com/office/drawing/2014/main" id="{7FB42E52-A521-EA41-BB13-11A0D6680BCF}"/>
              </a:ext>
            </a:extLst>
          </p:cNvPr>
          <p:cNvSpPr/>
          <p:nvPr/>
        </p:nvSpPr>
        <p:spPr>
          <a:xfrm>
            <a:off x="186376" y="6708993"/>
            <a:ext cx="5577840" cy="387350"/>
          </a:xfrm>
          <a:prstGeom prst="homePlate">
            <a:avLst>
              <a:gd name="adj" fmla="val 0"/>
            </a:avLst>
          </a:prstGeom>
          <a:solidFill>
            <a:schemeClr val="tx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US" sz="2000" dirty="0">
                <a:latin typeface="KG Primary Penmanship 2" panose="02000506000000020003" pitchFamily="2" charset="77"/>
              </a:rPr>
              <a:t>What We’re Learning This Week</a:t>
            </a:r>
          </a:p>
        </p:txBody>
      </p:sp>
      <p:sp>
        <p:nvSpPr>
          <p:cNvPr id="25" name="Rounded Rectangle 24">
            <a:extLst>
              <a:ext uri="{FF2B5EF4-FFF2-40B4-BE49-F238E27FC236}">
                <a16:creationId xmlns:a16="http://schemas.microsoft.com/office/drawing/2014/main" id="{528E6B09-7EAE-BB4E-8C8B-3AE17193CAF7}"/>
              </a:ext>
            </a:extLst>
          </p:cNvPr>
          <p:cNvSpPr/>
          <p:nvPr/>
        </p:nvSpPr>
        <p:spPr>
          <a:xfrm>
            <a:off x="200292" y="2412769"/>
            <a:ext cx="3327115" cy="2238836"/>
          </a:xfrm>
          <a:prstGeom prst="roundRect">
            <a:avLst>
              <a:gd name="adj" fmla="val 6993"/>
            </a:avLst>
          </a:prstGeom>
          <a:noFill/>
          <a:ln w="38100"/>
        </p:spPr>
        <p:style>
          <a:lnRef idx="2">
            <a:schemeClr val="dk1"/>
          </a:lnRef>
          <a:fillRef idx="1">
            <a:schemeClr val="lt1"/>
          </a:fillRef>
          <a:effectRef idx="0">
            <a:schemeClr val="dk1"/>
          </a:effectRef>
          <a:fontRef idx="minor">
            <a:schemeClr val="dk1"/>
          </a:fontRef>
        </p:style>
        <p:txBody>
          <a:bodyPr anchor="ctr"/>
          <a:lstStyle/>
          <a:p>
            <a:pPr algn="ctr" eaLnBrk="1" hangingPunct="1">
              <a:defRPr/>
            </a:pPr>
            <a:endParaRPr lang="en-US" dirty="0"/>
          </a:p>
        </p:txBody>
      </p:sp>
    </p:spTree>
    <p:extLst>
      <p:ext uri="{BB962C8B-B14F-4D97-AF65-F5344CB8AC3E}">
        <p14:creationId xmlns:p14="http://schemas.microsoft.com/office/powerpoint/2010/main" val="42379200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35DFB6B-5DD3-3E48-A3E8-6F42BE6900CE}"/>
              </a:ext>
            </a:extLst>
          </p:cNvPr>
          <p:cNvSpPr/>
          <p:nvPr/>
        </p:nvSpPr>
        <p:spPr>
          <a:xfrm>
            <a:off x="69422" y="43794"/>
            <a:ext cx="7193280" cy="9513761"/>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637CF0A0-D13C-A949-A9D0-2EDB95A78DA9}"/>
              </a:ext>
            </a:extLst>
          </p:cNvPr>
          <p:cNvSpPr/>
          <p:nvPr/>
        </p:nvSpPr>
        <p:spPr>
          <a:xfrm>
            <a:off x="95226" y="1544273"/>
            <a:ext cx="7128779" cy="296266"/>
          </a:xfrm>
          <a:prstGeom prst="rect">
            <a:avLst/>
          </a:prstGeom>
          <a:solidFill>
            <a:schemeClr val="tx1"/>
          </a:solidFill>
          <a:ln w="57150">
            <a:solidFill>
              <a:schemeClr val="tx1"/>
            </a:solidFill>
          </a:ln>
        </p:spPr>
        <p:style>
          <a:lnRef idx="2">
            <a:schemeClr val="dk1"/>
          </a:lnRef>
          <a:fillRef idx="1">
            <a:schemeClr val="lt1"/>
          </a:fillRef>
          <a:effectRef idx="0">
            <a:schemeClr val="dk1"/>
          </a:effectRef>
          <a:fontRef idx="minor">
            <a:schemeClr val="dk1"/>
          </a:fontRef>
        </p:style>
        <p:txBody>
          <a:bodyPr anchor="ctr"/>
          <a:lstStyle/>
          <a:p>
            <a:pPr algn="ctr">
              <a:spcBef>
                <a:spcPct val="0"/>
              </a:spcBef>
            </a:pPr>
            <a:r>
              <a:rPr lang="en-US" altLang="en-US" sz="2000" dirty="0">
                <a:solidFill>
                  <a:schemeClr val="bg1"/>
                </a:solidFill>
                <a:latin typeface="KG Primary Penmanship 2" panose="02000506000000020003" pitchFamily="2" charset="77"/>
              </a:rPr>
              <a:t>The Week of xxxxxxxxxxxxxx</a:t>
            </a:r>
          </a:p>
        </p:txBody>
      </p:sp>
      <p:sp>
        <p:nvSpPr>
          <p:cNvPr id="16" name="TextBox 1">
            <a:extLst>
              <a:ext uri="{FF2B5EF4-FFF2-40B4-BE49-F238E27FC236}">
                <a16:creationId xmlns:a16="http://schemas.microsoft.com/office/drawing/2014/main" id="{8895DECD-F358-5248-87A6-76D9AB8E9E39}"/>
              </a:ext>
            </a:extLst>
          </p:cNvPr>
          <p:cNvSpPr txBox="1">
            <a:spLocks noChangeArrowheads="1"/>
          </p:cNvSpPr>
          <p:nvPr/>
        </p:nvSpPr>
        <p:spPr bwMode="auto">
          <a:xfrm>
            <a:off x="124867" y="139085"/>
            <a:ext cx="4577458" cy="135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lnSpc>
                <a:spcPts val="4760"/>
              </a:lnSpc>
              <a:spcBef>
                <a:spcPct val="0"/>
              </a:spcBef>
              <a:buFontTx/>
              <a:buNone/>
            </a:pPr>
            <a:r>
              <a:rPr lang="en-US" altLang="en-US" sz="4800" b="1" dirty="0">
                <a:latin typeface="KG Primary Penmanship 2" panose="02000506000000020003" pitchFamily="2" charset="77"/>
              </a:rPr>
              <a:t>Our </a:t>
            </a:r>
            <a:r>
              <a:rPr lang="en-US" altLang="en-US" sz="4800" b="1" dirty="0">
                <a:latin typeface="Avenir Book" panose="02000503020000020003" pitchFamily="2" charset="0"/>
              </a:rPr>
              <a:t>__</a:t>
            </a:r>
            <a:r>
              <a:rPr lang="en-US" altLang="en-US" sz="4800" b="1" dirty="0">
                <a:latin typeface="KG Primary Penmanship 2" panose="02000506000000020003" pitchFamily="2" charset="77"/>
              </a:rPr>
              <a:t> Grade</a:t>
            </a:r>
          </a:p>
          <a:p>
            <a:pPr algn="ctr" eaLnBrk="1" hangingPunct="1">
              <a:lnSpc>
                <a:spcPts val="4760"/>
              </a:lnSpc>
              <a:spcBef>
                <a:spcPct val="0"/>
              </a:spcBef>
              <a:buFontTx/>
              <a:buNone/>
            </a:pPr>
            <a:r>
              <a:rPr lang="en-US" altLang="en-US" sz="4800" b="1" dirty="0">
                <a:latin typeface="KG Primary Penmanship 2" panose="02000506000000020003" pitchFamily="2" charset="77"/>
              </a:rPr>
              <a:t>Classroom News</a:t>
            </a:r>
          </a:p>
        </p:txBody>
      </p:sp>
      <p:sp>
        <p:nvSpPr>
          <p:cNvPr id="18" name="TextBox 3">
            <a:extLst>
              <a:ext uri="{FF2B5EF4-FFF2-40B4-BE49-F238E27FC236}">
                <a16:creationId xmlns:a16="http://schemas.microsoft.com/office/drawing/2014/main" id="{4A6F971E-1617-E443-B4D7-2CAB6E69C04D}"/>
              </a:ext>
            </a:extLst>
          </p:cNvPr>
          <p:cNvSpPr txBox="1">
            <a:spLocks noChangeArrowheads="1"/>
          </p:cNvSpPr>
          <p:nvPr/>
        </p:nvSpPr>
        <p:spPr bwMode="auto">
          <a:xfrm>
            <a:off x="1942" y="1839155"/>
            <a:ext cx="7315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400" dirty="0">
                <a:solidFill>
                  <a:srgbClr val="000000"/>
                </a:solidFill>
                <a:latin typeface="KG Primary Penmanship 2" panose="02000506000000020003" pitchFamily="2" charset="77"/>
              </a:rPr>
              <a:t>Email: {teacher’s email address}</a:t>
            </a:r>
          </a:p>
          <a:p>
            <a:pPr algn="ctr" eaLnBrk="1" hangingPunct="1">
              <a:spcBef>
                <a:spcPct val="0"/>
              </a:spcBef>
              <a:buFontTx/>
              <a:buNone/>
            </a:pPr>
            <a:r>
              <a:rPr lang="en-US" altLang="en-US" sz="1400" dirty="0">
                <a:solidFill>
                  <a:srgbClr val="000000"/>
                </a:solidFill>
                <a:latin typeface="KG Primary Penmanship 2" panose="02000506000000020003" pitchFamily="2" charset="77"/>
              </a:rPr>
              <a:t>Twitter: @twitteraccount		Website: classwebsite.com</a:t>
            </a:r>
          </a:p>
        </p:txBody>
      </p:sp>
      <p:sp>
        <p:nvSpPr>
          <p:cNvPr id="41" name="Rounded Rectangle 40">
            <a:extLst>
              <a:ext uri="{FF2B5EF4-FFF2-40B4-BE49-F238E27FC236}">
                <a16:creationId xmlns:a16="http://schemas.microsoft.com/office/drawing/2014/main" id="{C2C4D6D9-A17F-1848-9B0D-B57BA87849F6}"/>
              </a:ext>
            </a:extLst>
          </p:cNvPr>
          <p:cNvSpPr/>
          <p:nvPr/>
        </p:nvSpPr>
        <p:spPr>
          <a:xfrm>
            <a:off x="3820451" y="2412769"/>
            <a:ext cx="3324701" cy="2238836"/>
          </a:xfrm>
          <a:prstGeom prst="roundRect">
            <a:avLst>
              <a:gd name="adj" fmla="val 6993"/>
            </a:avLst>
          </a:prstGeom>
          <a:noFill/>
          <a:ln w="38100"/>
        </p:spPr>
        <p:style>
          <a:lnRef idx="2">
            <a:schemeClr val="dk1"/>
          </a:lnRef>
          <a:fillRef idx="1">
            <a:schemeClr val="lt1"/>
          </a:fillRef>
          <a:effectRef idx="0">
            <a:schemeClr val="dk1"/>
          </a:effectRef>
          <a:fontRef idx="minor">
            <a:schemeClr val="dk1"/>
          </a:fontRef>
        </p:style>
        <p:txBody>
          <a:bodyPr anchor="ctr"/>
          <a:lstStyle/>
          <a:p>
            <a:pPr algn="ctr" eaLnBrk="1" hangingPunct="1">
              <a:defRPr/>
            </a:pPr>
            <a:endParaRPr lang="en-US" dirty="0"/>
          </a:p>
        </p:txBody>
      </p:sp>
      <p:sp>
        <p:nvSpPr>
          <p:cNvPr id="44" name="Pentagon 43">
            <a:extLst>
              <a:ext uri="{FF2B5EF4-FFF2-40B4-BE49-F238E27FC236}">
                <a16:creationId xmlns:a16="http://schemas.microsoft.com/office/drawing/2014/main" id="{F74812C2-8EEF-684B-9A1B-33414AAFDB76}"/>
              </a:ext>
            </a:extLst>
          </p:cNvPr>
          <p:cNvSpPr/>
          <p:nvPr/>
        </p:nvSpPr>
        <p:spPr>
          <a:xfrm>
            <a:off x="3833504" y="2605404"/>
            <a:ext cx="3311648" cy="387350"/>
          </a:xfrm>
          <a:prstGeom prst="homePlate">
            <a:avLst>
              <a:gd name="adj" fmla="val 0"/>
            </a:avLst>
          </a:prstGeom>
          <a:solidFill>
            <a:schemeClr val="tx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US" sz="2000" dirty="0">
                <a:latin typeface="KG Primary Penmanship 2" panose="02000506000000020003" pitchFamily="2" charset="77"/>
              </a:rPr>
              <a:t>Reminders</a:t>
            </a:r>
          </a:p>
        </p:txBody>
      </p:sp>
      <p:sp>
        <p:nvSpPr>
          <p:cNvPr id="47" name="TextBox 13">
            <a:extLst>
              <a:ext uri="{FF2B5EF4-FFF2-40B4-BE49-F238E27FC236}">
                <a16:creationId xmlns:a16="http://schemas.microsoft.com/office/drawing/2014/main" id="{70DDA4B4-8E28-7C4B-A458-FF1EF187988B}"/>
              </a:ext>
            </a:extLst>
          </p:cNvPr>
          <p:cNvSpPr txBox="1">
            <a:spLocks noChangeArrowheads="1"/>
          </p:cNvSpPr>
          <p:nvPr/>
        </p:nvSpPr>
        <p:spPr bwMode="auto">
          <a:xfrm>
            <a:off x="3928572" y="3076607"/>
            <a:ext cx="299020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dirty="0">
                <a:latin typeface="KG Primary Penmanship 2" panose="02000506000000020003" pitchFamily="2" charset="77"/>
              </a:rPr>
              <a:t>Text</a:t>
            </a:r>
          </a:p>
        </p:txBody>
      </p:sp>
      <p:sp>
        <p:nvSpPr>
          <p:cNvPr id="60" name="Pentagon 59">
            <a:extLst>
              <a:ext uri="{FF2B5EF4-FFF2-40B4-BE49-F238E27FC236}">
                <a16:creationId xmlns:a16="http://schemas.microsoft.com/office/drawing/2014/main" id="{93261D0B-A158-9641-8171-9D61CCF7B826}"/>
              </a:ext>
            </a:extLst>
          </p:cNvPr>
          <p:cNvSpPr/>
          <p:nvPr/>
        </p:nvSpPr>
        <p:spPr>
          <a:xfrm>
            <a:off x="141197" y="2605404"/>
            <a:ext cx="3366422" cy="387350"/>
          </a:xfrm>
          <a:prstGeom prst="homePlate">
            <a:avLst>
              <a:gd name="adj" fmla="val 0"/>
            </a:avLst>
          </a:prstGeom>
          <a:solidFill>
            <a:schemeClr val="tx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US" sz="2000" dirty="0">
                <a:latin typeface="KG Primary Penmanship 2" panose="02000506000000020003" pitchFamily="2" charset="77"/>
              </a:rPr>
              <a:t>Important Dates</a:t>
            </a:r>
          </a:p>
        </p:txBody>
      </p:sp>
      <p:sp>
        <p:nvSpPr>
          <p:cNvPr id="61" name="TextBox 13">
            <a:extLst>
              <a:ext uri="{FF2B5EF4-FFF2-40B4-BE49-F238E27FC236}">
                <a16:creationId xmlns:a16="http://schemas.microsoft.com/office/drawing/2014/main" id="{22AD7286-32B2-4145-8D84-C6AC7DC8BBAE}"/>
              </a:ext>
            </a:extLst>
          </p:cNvPr>
          <p:cNvSpPr txBox="1">
            <a:spLocks noChangeArrowheads="1"/>
          </p:cNvSpPr>
          <p:nvPr/>
        </p:nvSpPr>
        <p:spPr bwMode="auto">
          <a:xfrm>
            <a:off x="202707" y="3076607"/>
            <a:ext cx="316346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dirty="0">
                <a:latin typeface="KG Primary Penmanship 2" panose="02000506000000020003" pitchFamily="2" charset="77"/>
              </a:rPr>
              <a:t>Text</a:t>
            </a:r>
          </a:p>
        </p:txBody>
      </p:sp>
      <p:sp>
        <p:nvSpPr>
          <p:cNvPr id="62" name="Rounded Rectangle 61">
            <a:extLst>
              <a:ext uri="{FF2B5EF4-FFF2-40B4-BE49-F238E27FC236}">
                <a16:creationId xmlns:a16="http://schemas.microsoft.com/office/drawing/2014/main" id="{A427C07E-575B-B948-8802-88A5ADD8DC09}"/>
              </a:ext>
            </a:extLst>
          </p:cNvPr>
          <p:cNvSpPr/>
          <p:nvPr/>
        </p:nvSpPr>
        <p:spPr>
          <a:xfrm>
            <a:off x="1085318" y="4807113"/>
            <a:ext cx="6043506" cy="2554386"/>
          </a:xfrm>
          <a:prstGeom prst="roundRect">
            <a:avLst>
              <a:gd name="adj" fmla="val 6662"/>
            </a:avLst>
          </a:prstGeom>
          <a:noFill/>
          <a:ln w="38100"/>
        </p:spPr>
        <p:style>
          <a:lnRef idx="2">
            <a:schemeClr val="dk1"/>
          </a:lnRef>
          <a:fillRef idx="1">
            <a:schemeClr val="lt1"/>
          </a:fillRef>
          <a:effectRef idx="0">
            <a:schemeClr val="dk1"/>
          </a:effectRef>
          <a:fontRef idx="minor">
            <a:schemeClr val="dk1"/>
          </a:fontRef>
        </p:style>
        <p:txBody>
          <a:bodyPr anchor="ctr"/>
          <a:lstStyle/>
          <a:p>
            <a:pPr algn="ctr" eaLnBrk="1" hangingPunct="1">
              <a:defRPr/>
            </a:pPr>
            <a:endParaRPr lang="en-US" dirty="0"/>
          </a:p>
        </p:txBody>
      </p:sp>
      <p:sp>
        <p:nvSpPr>
          <p:cNvPr id="63" name="Pentagon 62">
            <a:extLst>
              <a:ext uri="{FF2B5EF4-FFF2-40B4-BE49-F238E27FC236}">
                <a16:creationId xmlns:a16="http://schemas.microsoft.com/office/drawing/2014/main" id="{45F8C141-AD85-F04B-93A6-06374A8438B6}"/>
              </a:ext>
            </a:extLst>
          </p:cNvPr>
          <p:cNvSpPr/>
          <p:nvPr/>
        </p:nvSpPr>
        <p:spPr>
          <a:xfrm>
            <a:off x="1098371" y="4933131"/>
            <a:ext cx="6030453" cy="387350"/>
          </a:xfrm>
          <a:prstGeom prst="homePlate">
            <a:avLst>
              <a:gd name="adj" fmla="val 0"/>
            </a:avLst>
          </a:prstGeom>
          <a:solidFill>
            <a:schemeClr val="tx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US" sz="2000" dirty="0">
                <a:latin typeface="KG Primary Penmanship 2" panose="02000506000000020003" pitchFamily="2" charset="77"/>
              </a:rPr>
              <a:t>What We’re Learning</a:t>
            </a:r>
          </a:p>
        </p:txBody>
      </p:sp>
      <p:graphicFrame>
        <p:nvGraphicFramePr>
          <p:cNvPr id="65" name="Table 64">
            <a:extLst>
              <a:ext uri="{FF2B5EF4-FFF2-40B4-BE49-F238E27FC236}">
                <a16:creationId xmlns:a16="http://schemas.microsoft.com/office/drawing/2014/main" id="{C9F26E1B-2903-1140-8AA0-EEB53B4526F9}"/>
              </a:ext>
            </a:extLst>
          </p:cNvPr>
          <p:cNvGraphicFramePr>
            <a:graphicFrameLocks noGrp="1"/>
          </p:cNvGraphicFramePr>
          <p:nvPr>
            <p:extLst>
              <p:ext uri="{D42A27DB-BD31-4B8C-83A1-F6EECF244321}">
                <p14:modId xmlns:p14="http://schemas.microsoft.com/office/powerpoint/2010/main" val="3853130384"/>
              </p:ext>
            </p:extLst>
          </p:nvPr>
        </p:nvGraphicFramePr>
        <p:xfrm>
          <a:off x="1150650" y="5387502"/>
          <a:ext cx="5893244" cy="1847016"/>
        </p:xfrm>
        <a:graphic>
          <a:graphicData uri="http://schemas.openxmlformats.org/drawingml/2006/table">
            <a:tbl>
              <a:tblPr firstRow="1" bandRow="1">
                <a:tableStyleId>{5C22544A-7EE6-4342-B048-85BDC9FD1C3A}</a:tableStyleId>
              </a:tblPr>
              <a:tblGrid>
                <a:gridCol w="1473311">
                  <a:extLst>
                    <a:ext uri="{9D8B030D-6E8A-4147-A177-3AD203B41FA5}">
                      <a16:colId xmlns:a16="http://schemas.microsoft.com/office/drawing/2014/main" val="1844060447"/>
                    </a:ext>
                  </a:extLst>
                </a:gridCol>
                <a:gridCol w="1473311">
                  <a:extLst>
                    <a:ext uri="{9D8B030D-6E8A-4147-A177-3AD203B41FA5}">
                      <a16:colId xmlns:a16="http://schemas.microsoft.com/office/drawing/2014/main" val="3388926743"/>
                    </a:ext>
                  </a:extLst>
                </a:gridCol>
                <a:gridCol w="1473311">
                  <a:extLst>
                    <a:ext uri="{9D8B030D-6E8A-4147-A177-3AD203B41FA5}">
                      <a16:colId xmlns:a16="http://schemas.microsoft.com/office/drawing/2014/main" val="818505991"/>
                    </a:ext>
                  </a:extLst>
                </a:gridCol>
                <a:gridCol w="1473311">
                  <a:extLst>
                    <a:ext uri="{9D8B030D-6E8A-4147-A177-3AD203B41FA5}">
                      <a16:colId xmlns:a16="http://schemas.microsoft.com/office/drawing/2014/main" val="4114050771"/>
                    </a:ext>
                  </a:extLst>
                </a:gridCol>
              </a:tblGrid>
              <a:tr h="334035">
                <a:tc>
                  <a:txBody>
                    <a:bodyPr/>
                    <a:lstStyle/>
                    <a:p>
                      <a:pPr algn="ctr"/>
                      <a:r>
                        <a:rPr lang="en-US" b="0" u="sng" dirty="0">
                          <a:solidFill>
                            <a:schemeClr val="tx1"/>
                          </a:solidFill>
                          <a:latin typeface="KG Primary Penmanship 2" panose="02000506000000020003" pitchFamily="2" charset="77"/>
                        </a:rPr>
                        <a:t>Reading</a:t>
                      </a:r>
                    </a:p>
                  </a:txBody>
                  <a:tcPr anchor="ctr">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noFill/>
                  </a:tcPr>
                </a:tc>
                <a:tc>
                  <a:txBody>
                    <a:bodyPr/>
                    <a:lstStyle/>
                    <a:p>
                      <a:pPr marL="0" marR="0" lvl="0" indent="0" algn="ctr" defTabSz="731520" rtl="0" eaLnBrk="1" fontAlgn="auto" latinLnBrk="0" hangingPunct="1">
                        <a:lnSpc>
                          <a:spcPct val="100000"/>
                        </a:lnSpc>
                        <a:spcBef>
                          <a:spcPts val="0"/>
                        </a:spcBef>
                        <a:spcAft>
                          <a:spcPts val="0"/>
                        </a:spcAft>
                        <a:buClrTx/>
                        <a:buSzTx/>
                        <a:buFontTx/>
                        <a:buNone/>
                        <a:tabLst/>
                        <a:defRPr/>
                      </a:pPr>
                      <a:r>
                        <a:rPr kumimoji="0" lang="en-US" sz="1440" b="0" i="0" u="sng" strike="noStrike" kern="1200" cap="none" spc="0" normalizeH="0" baseline="0" noProof="0" dirty="0">
                          <a:ln>
                            <a:noFill/>
                          </a:ln>
                          <a:solidFill>
                            <a:prstClr val="black"/>
                          </a:solidFill>
                          <a:effectLst/>
                          <a:uLnTx/>
                          <a:uFillTx/>
                          <a:latin typeface="KG Primary Penmanship 2" panose="02000506000000020003" pitchFamily="2" charset="77"/>
                          <a:ea typeface="+mn-ea"/>
                          <a:cs typeface="+mn-cs"/>
                        </a:rPr>
                        <a:t>Math</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noFill/>
                  </a:tcPr>
                </a:tc>
                <a:tc>
                  <a:txBody>
                    <a:bodyPr/>
                    <a:lstStyle/>
                    <a:p>
                      <a:pPr marL="0" marR="0" lvl="0" indent="0" algn="ctr" defTabSz="731520" rtl="0" eaLnBrk="1" fontAlgn="auto" latinLnBrk="0" hangingPunct="1">
                        <a:lnSpc>
                          <a:spcPct val="100000"/>
                        </a:lnSpc>
                        <a:spcBef>
                          <a:spcPts val="0"/>
                        </a:spcBef>
                        <a:spcAft>
                          <a:spcPts val="0"/>
                        </a:spcAft>
                        <a:buClrTx/>
                        <a:buSzTx/>
                        <a:buFontTx/>
                        <a:buNone/>
                        <a:tabLst/>
                        <a:defRPr/>
                      </a:pPr>
                      <a:r>
                        <a:rPr kumimoji="0" lang="en-US" sz="1440" b="0" i="0" u="sng" strike="noStrike" kern="1200" cap="none" spc="0" normalizeH="0" baseline="0" noProof="0" dirty="0">
                          <a:ln>
                            <a:noFill/>
                          </a:ln>
                          <a:solidFill>
                            <a:prstClr val="black"/>
                          </a:solidFill>
                          <a:effectLst/>
                          <a:uLnTx/>
                          <a:uFillTx/>
                          <a:latin typeface="KG Primary Penmanship 2" panose="02000506000000020003" pitchFamily="2" charset="77"/>
                          <a:ea typeface="+mn-ea"/>
                          <a:cs typeface="+mn-cs"/>
                        </a:rPr>
                        <a:t>Science</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noFill/>
                  </a:tcPr>
                </a:tc>
                <a:tc>
                  <a:txBody>
                    <a:bodyPr/>
                    <a:lstStyle/>
                    <a:p>
                      <a:pPr marL="0" marR="0" lvl="0" indent="0" algn="ctr" defTabSz="731520" rtl="0" eaLnBrk="1" fontAlgn="auto" latinLnBrk="0" hangingPunct="1">
                        <a:lnSpc>
                          <a:spcPct val="100000"/>
                        </a:lnSpc>
                        <a:spcBef>
                          <a:spcPts val="0"/>
                        </a:spcBef>
                        <a:spcAft>
                          <a:spcPts val="0"/>
                        </a:spcAft>
                        <a:buClrTx/>
                        <a:buSzTx/>
                        <a:buFontTx/>
                        <a:buNone/>
                        <a:tabLst/>
                        <a:defRPr/>
                      </a:pPr>
                      <a:r>
                        <a:rPr kumimoji="0" lang="en-US" sz="1440" b="0" i="0" u="sng" strike="noStrike" kern="1200" cap="none" spc="0" normalizeH="0" baseline="0" noProof="0" dirty="0">
                          <a:ln>
                            <a:noFill/>
                          </a:ln>
                          <a:solidFill>
                            <a:prstClr val="black"/>
                          </a:solidFill>
                          <a:effectLst/>
                          <a:uLnTx/>
                          <a:uFillTx/>
                          <a:latin typeface="KG Primary Penmanship 2" panose="02000506000000020003" pitchFamily="2" charset="77"/>
                          <a:ea typeface="+mn-ea"/>
                          <a:cs typeface="+mn-cs"/>
                        </a:rPr>
                        <a:t>Social Studies</a:t>
                      </a:r>
                    </a:p>
                  </a:txBody>
                  <a:tcPr anchor="ctr">
                    <a:lnL w="28575"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32637261"/>
                  </a:ext>
                </a:extLst>
              </a:tr>
              <a:tr h="1512981">
                <a:tc>
                  <a:txBody>
                    <a:bodyPr/>
                    <a:lstStyle/>
                    <a:p>
                      <a:pPr algn="ctr"/>
                      <a:endParaRPr lang="en-US" b="0" dirty="0">
                        <a:solidFill>
                          <a:schemeClr val="tx1"/>
                        </a:solidFill>
                        <a:latin typeface="KG Primary Penmanship 2" panose="02000506000000020003" pitchFamily="2" charset="77"/>
                      </a:endParaRPr>
                    </a:p>
                    <a:p>
                      <a:pPr algn="ctr"/>
                      <a:endParaRPr lang="en-US" b="0" dirty="0">
                        <a:solidFill>
                          <a:schemeClr val="tx1"/>
                        </a:solidFill>
                        <a:latin typeface="KG Primary Penmanship 2" panose="02000506000000020003" pitchFamily="2" charset="77"/>
                      </a:endParaRPr>
                    </a:p>
                    <a:p>
                      <a:pPr algn="ctr"/>
                      <a:endParaRPr lang="en-US" b="0" dirty="0">
                        <a:solidFill>
                          <a:schemeClr val="tx1"/>
                        </a:solidFill>
                        <a:latin typeface="KG Primary Penmanship 2" panose="02000506000000020003" pitchFamily="2" charset="77"/>
                      </a:endParaRPr>
                    </a:p>
                    <a:p>
                      <a:pPr algn="ctr"/>
                      <a:endParaRPr lang="en-US" b="0" dirty="0">
                        <a:solidFill>
                          <a:schemeClr val="tx1"/>
                        </a:solidFill>
                        <a:latin typeface="KG Primary Penmanship 2" panose="02000506000000020003" pitchFamily="2" charset="77"/>
                      </a:endParaRPr>
                    </a:p>
                    <a:p>
                      <a:pPr algn="ctr"/>
                      <a:endParaRPr lang="en-US" b="0" dirty="0">
                        <a:solidFill>
                          <a:schemeClr val="tx1"/>
                        </a:solidFill>
                        <a:latin typeface="KG Primary Penmanship 2" panose="02000506000000020003" pitchFamily="2" charset="77"/>
                      </a:endParaRPr>
                    </a:p>
                    <a:p>
                      <a:pPr algn="ctr"/>
                      <a:endParaRPr lang="en-US" b="0" dirty="0">
                        <a:solidFill>
                          <a:schemeClr val="tx1"/>
                        </a:solidFill>
                        <a:latin typeface="KG Primary Penmanship 2" panose="02000506000000020003" pitchFamily="2" charset="77"/>
                      </a:endParaRPr>
                    </a:p>
                  </a:txBody>
                  <a:tcPr anchor="ct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noFill/>
                  </a:tcPr>
                </a:tc>
                <a:tc>
                  <a:txBody>
                    <a:bodyPr/>
                    <a:lstStyle/>
                    <a:p>
                      <a:pPr marL="0" marR="0" lvl="0" indent="0" algn="ctr" defTabSz="731520" rtl="0" eaLnBrk="1" fontAlgn="auto" latinLnBrk="0" hangingPunct="1">
                        <a:lnSpc>
                          <a:spcPct val="100000"/>
                        </a:lnSpc>
                        <a:spcBef>
                          <a:spcPts val="0"/>
                        </a:spcBef>
                        <a:spcAft>
                          <a:spcPts val="0"/>
                        </a:spcAft>
                        <a:buClrTx/>
                        <a:buSzTx/>
                        <a:buFontTx/>
                        <a:buNone/>
                        <a:tabLst/>
                        <a:defRPr/>
                      </a:pPr>
                      <a:endParaRPr kumimoji="0" lang="en-US" sz="1440" b="0" i="0" u="none" strike="noStrike" kern="1200" cap="none" spc="0" normalizeH="0" baseline="0" noProof="0" dirty="0">
                        <a:ln>
                          <a:noFill/>
                        </a:ln>
                        <a:solidFill>
                          <a:prstClr val="black"/>
                        </a:solidFill>
                        <a:effectLst/>
                        <a:uLnTx/>
                        <a:uFillTx/>
                        <a:latin typeface="KG Primary Penmanship 2" panose="02000506000000020003" pitchFamily="2" charset="77"/>
                        <a:ea typeface="+mn-ea"/>
                        <a:cs typeface="+mn-cs"/>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noFill/>
                  </a:tcPr>
                </a:tc>
                <a:tc>
                  <a:txBody>
                    <a:bodyPr/>
                    <a:lstStyle/>
                    <a:p>
                      <a:pPr marL="0" marR="0" lvl="0" indent="0" algn="ctr" defTabSz="731520" rtl="0" eaLnBrk="1" fontAlgn="auto" latinLnBrk="0" hangingPunct="1">
                        <a:lnSpc>
                          <a:spcPct val="100000"/>
                        </a:lnSpc>
                        <a:spcBef>
                          <a:spcPts val="0"/>
                        </a:spcBef>
                        <a:spcAft>
                          <a:spcPts val="0"/>
                        </a:spcAft>
                        <a:buClrTx/>
                        <a:buSzTx/>
                        <a:buFontTx/>
                        <a:buNone/>
                        <a:tabLst/>
                        <a:defRPr/>
                      </a:pPr>
                      <a:endParaRPr kumimoji="0" lang="en-US" sz="1440" b="0" i="0" u="none" strike="noStrike" kern="1200" cap="none" spc="0" normalizeH="0" baseline="0" noProof="0" dirty="0">
                        <a:ln>
                          <a:noFill/>
                        </a:ln>
                        <a:solidFill>
                          <a:prstClr val="black"/>
                        </a:solidFill>
                        <a:effectLst/>
                        <a:uLnTx/>
                        <a:uFillTx/>
                        <a:latin typeface="KG Primary Penmanship 2" panose="02000506000000020003" pitchFamily="2" charset="77"/>
                        <a:ea typeface="+mn-ea"/>
                        <a:cs typeface="+mn-cs"/>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noFill/>
                  </a:tcPr>
                </a:tc>
                <a:tc>
                  <a:txBody>
                    <a:bodyPr/>
                    <a:lstStyle/>
                    <a:p>
                      <a:pPr marL="0" marR="0" lvl="0" indent="0" algn="ctr" defTabSz="731520" rtl="0" eaLnBrk="1" fontAlgn="auto" latinLnBrk="0" hangingPunct="1">
                        <a:lnSpc>
                          <a:spcPct val="100000"/>
                        </a:lnSpc>
                        <a:spcBef>
                          <a:spcPts val="0"/>
                        </a:spcBef>
                        <a:spcAft>
                          <a:spcPts val="0"/>
                        </a:spcAft>
                        <a:buClrTx/>
                        <a:buSzTx/>
                        <a:buFontTx/>
                        <a:buNone/>
                        <a:tabLst/>
                        <a:defRPr/>
                      </a:pPr>
                      <a:endParaRPr kumimoji="0" lang="en-US" sz="1440" b="0" i="0" u="none" strike="noStrike" kern="1200" cap="none" spc="0" normalizeH="0" baseline="0" noProof="0" dirty="0">
                        <a:ln>
                          <a:noFill/>
                        </a:ln>
                        <a:solidFill>
                          <a:prstClr val="black"/>
                        </a:solidFill>
                        <a:effectLst/>
                        <a:uLnTx/>
                        <a:uFillTx/>
                        <a:latin typeface="KG Primary Penmanship 2" panose="02000506000000020003" pitchFamily="2" charset="77"/>
                        <a:ea typeface="+mn-ea"/>
                        <a:cs typeface="+mn-cs"/>
                      </a:endParaRPr>
                    </a:p>
                  </a:txBody>
                  <a:tcPr anchor="ct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381208140"/>
                  </a:ext>
                </a:extLst>
              </a:tr>
            </a:tbl>
          </a:graphicData>
        </a:graphic>
      </p:graphicFrame>
      <p:sp>
        <p:nvSpPr>
          <p:cNvPr id="66" name="Rounded Rectangle 65">
            <a:extLst>
              <a:ext uri="{FF2B5EF4-FFF2-40B4-BE49-F238E27FC236}">
                <a16:creationId xmlns:a16="http://schemas.microsoft.com/office/drawing/2014/main" id="{34612266-2C39-644F-9318-F745183C06ED}"/>
              </a:ext>
            </a:extLst>
          </p:cNvPr>
          <p:cNvSpPr/>
          <p:nvPr/>
        </p:nvSpPr>
        <p:spPr>
          <a:xfrm>
            <a:off x="141196" y="2412769"/>
            <a:ext cx="3386212" cy="2238836"/>
          </a:xfrm>
          <a:prstGeom prst="roundRect">
            <a:avLst>
              <a:gd name="adj" fmla="val 6993"/>
            </a:avLst>
          </a:prstGeom>
          <a:noFill/>
          <a:ln w="38100"/>
        </p:spPr>
        <p:style>
          <a:lnRef idx="2">
            <a:schemeClr val="dk1"/>
          </a:lnRef>
          <a:fillRef idx="1">
            <a:schemeClr val="lt1"/>
          </a:fillRef>
          <a:effectRef idx="0">
            <a:schemeClr val="dk1"/>
          </a:effectRef>
          <a:fontRef idx="minor">
            <a:schemeClr val="dk1"/>
          </a:fontRef>
        </p:style>
        <p:txBody>
          <a:bodyPr anchor="ctr"/>
          <a:lstStyle/>
          <a:p>
            <a:pPr algn="ctr" eaLnBrk="1" hangingPunct="1">
              <a:defRPr/>
            </a:pPr>
            <a:endParaRPr lang="en-US" dirty="0"/>
          </a:p>
        </p:txBody>
      </p:sp>
      <p:sp>
        <p:nvSpPr>
          <p:cNvPr id="67" name="Rounded Rectangle 66">
            <a:extLst>
              <a:ext uri="{FF2B5EF4-FFF2-40B4-BE49-F238E27FC236}">
                <a16:creationId xmlns:a16="http://schemas.microsoft.com/office/drawing/2014/main" id="{27DB1CE5-FE7A-7C44-AC1B-C262319AF9A4}"/>
              </a:ext>
            </a:extLst>
          </p:cNvPr>
          <p:cNvSpPr/>
          <p:nvPr/>
        </p:nvSpPr>
        <p:spPr>
          <a:xfrm>
            <a:off x="1083375" y="7517008"/>
            <a:ext cx="6045449" cy="1897174"/>
          </a:xfrm>
          <a:prstGeom prst="roundRect">
            <a:avLst>
              <a:gd name="adj" fmla="val 6662"/>
            </a:avLst>
          </a:prstGeom>
          <a:noFill/>
          <a:ln w="38100"/>
        </p:spPr>
        <p:style>
          <a:lnRef idx="2">
            <a:schemeClr val="dk1"/>
          </a:lnRef>
          <a:fillRef idx="1">
            <a:schemeClr val="lt1"/>
          </a:fillRef>
          <a:effectRef idx="0">
            <a:schemeClr val="dk1"/>
          </a:effectRef>
          <a:fontRef idx="minor">
            <a:schemeClr val="dk1"/>
          </a:fontRef>
        </p:style>
        <p:txBody>
          <a:bodyPr anchor="ctr"/>
          <a:lstStyle/>
          <a:p>
            <a:pPr algn="ctr" eaLnBrk="1" hangingPunct="1">
              <a:defRPr/>
            </a:pPr>
            <a:endParaRPr lang="en-US" dirty="0"/>
          </a:p>
        </p:txBody>
      </p:sp>
      <p:sp>
        <p:nvSpPr>
          <p:cNvPr id="68" name="Pentagon 67">
            <a:extLst>
              <a:ext uri="{FF2B5EF4-FFF2-40B4-BE49-F238E27FC236}">
                <a16:creationId xmlns:a16="http://schemas.microsoft.com/office/drawing/2014/main" id="{7FB42E52-A521-EA41-BB13-11A0D6680BCF}"/>
              </a:ext>
            </a:extLst>
          </p:cNvPr>
          <p:cNvSpPr/>
          <p:nvPr/>
        </p:nvSpPr>
        <p:spPr>
          <a:xfrm>
            <a:off x="1098371" y="7669577"/>
            <a:ext cx="6030453" cy="387350"/>
          </a:xfrm>
          <a:prstGeom prst="homePlate">
            <a:avLst>
              <a:gd name="adj" fmla="val 0"/>
            </a:avLst>
          </a:prstGeom>
          <a:solidFill>
            <a:schemeClr val="tx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US" sz="2000" dirty="0">
                <a:latin typeface="KG Primary Penmanship 2" panose="02000506000000020003" pitchFamily="2" charset="77"/>
              </a:rPr>
              <a:t>Supporting Your Student at Home</a:t>
            </a:r>
          </a:p>
        </p:txBody>
      </p:sp>
      <p:sp>
        <p:nvSpPr>
          <p:cNvPr id="5" name="Title 4">
            <a:extLst>
              <a:ext uri="{FF2B5EF4-FFF2-40B4-BE49-F238E27FC236}">
                <a16:creationId xmlns:a16="http://schemas.microsoft.com/office/drawing/2014/main" id="{47C6530B-CB35-419B-B82B-00834F513D85}"/>
              </a:ext>
            </a:extLst>
          </p:cNvPr>
          <p:cNvSpPr>
            <a:spLocks noGrp="1"/>
          </p:cNvSpPr>
          <p:nvPr>
            <p:ph type="title"/>
          </p:nvPr>
        </p:nvSpPr>
        <p:spPr/>
        <p:txBody>
          <a:bodyPr/>
          <a:lstStyle/>
          <a:p>
            <a:endParaRPr lang="en-US" dirty="0"/>
          </a:p>
        </p:txBody>
      </p:sp>
      <p:sp>
        <p:nvSpPr>
          <p:cNvPr id="6" name="Content Placeholder 5">
            <a:extLst>
              <a:ext uri="{FF2B5EF4-FFF2-40B4-BE49-F238E27FC236}">
                <a16:creationId xmlns:a16="http://schemas.microsoft.com/office/drawing/2014/main" id="{AE889AD6-ED63-4D1A-99F0-E6F91C8A6690}"/>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38156785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7" name="Rounded Rectangle 66">
            <a:extLst>
              <a:ext uri="{FF2B5EF4-FFF2-40B4-BE49-F238E27FC236}">
                <a16:creationId xmlns:a16="http://schemas.microsoft.com/office/drawing/2014/main" id="{27DB1CE5-FE7A-7C44-AC1B-C262319AF9A4}"/>
              </a:ext>
            </a:extLst>
          </p:cNvPr>
          <p:cNvSpPr/>
          <p:nvPr/>
        </p:nvSpPr>
        <p:spPr>
          <a:xfrm>
            <a:off x="1850571" y="6746412"/>
            <a:ext cx="5278252" cy="2667770"/>
          </a:xfrm>
          <a:prstGeom prst="roundRect">
            <a:avLst>
              <a:gd name="adj" fmla="val 6662"/>
            </a:avLst>
          </a:prstGeom>
          <a:solidFill>
            <a:schemeClr val="bg1"/>
          </a:solidFill>
          <a:ln w="38100"/>
        </p:spPr>
        <p:style>
          <a:lnRef idx="2">
            <a:schemeClr val="dk1"/>
          </a:lnRef>
          <a:fillRef idx="1">
            <a:schemeClr val="lt1"/>
          </a:fillRef>
          <a:effectRef idx="0">
            <a:schemeClr val="dk1"/>
          </a:effectRef>
          <a:fontRef idx="minor">
            <a:schemeClr val="dk1"/>
          </a:fontRef>
        </p:style>
        <p:txBody>
          <a:bodyPr anchor="ctr"/>
          <a:lstStyle/>
          <a:p>
            <a:pPr algn="ctr" eaLnBrk="1" hangingPunct="1">
              <a:defRPr/>
            </a:pPr>
            <a:endParaRPr lang="en-US" dirty="0"/>
          </a:p>
        </p:txBody>
      </p:sp>
      <p:sp>
        <p:nvSpPr>
          <p:cNvPr id="15" name="Rectangle 14">
            <a:extLst>
              <a:ext uri="{FF2B5EF4-FFF2-40B4-BE49-F238E27FC236}">
                <a16:creationId xmlns:a16="http://schemas.microsoft.com/office/drawing/2014/main" id="{637CF0A0-D13C-A949-A9D0-2EDB95A78DA9}"/>
              </a:ext>
            </a:extLst>
          </p:cNvPr>
          <p:cNvSpPr/>
          <p:nvPr/>
        </p:nvSpPr>
        <p:spPr>
          <a:xfrm>
            <a:off x="95226" y="1544273"/>
            <a:ext cx="7128779" cy="296266"/>
          </a:xfrm>
          <a:prstGeom prst="rect">
            <a:avLst/>
          </a:prstGeom>
          <a:solidFill>
            <a:schemeClr val="tx1"/>
          </a:solidFill>
          <a:ln w="57150">
            <a:solidFill>
              <a:schemeClr val="tx1"/>
            </a:solidFill>
          </a:ln>
        </p:spPr>
        <p:style>
          <a:lnRef idx="2">
            <a:schemeClr val="dk1"/>
          </a:lnRef>
          <a:fillRef idx="1">
            <a:schemeClr val="lt1"/>
          </a:fillRef>
          <a:effectRef idx="0">
            <a:schemeClr val="dk1"/>
          </a:effectRef>
          <a:fontRef idx="minor">
            <a:schemeClr val="dk1"/>
          </a:fontRef>
        </p:style>
        <p:txBody>
          <a:bodyPr anchor="ctr"/>
          <a:lstStyle/>
          <a:p>
            <a:pPr algn="ctr">
              <a:spcBef>
                <a:spcPct val="0"/>
              </a:spcBef>
            </a:pPr>
            <a:r>
              <a:rPr lang="en-US" altLang="en-US" sz="2000" dirty="0">
                <a:solidFill>
                  <a:schemeClr val="bg1"/>
                </a:solidFill>
                <a:latin typeface="KG Primary Penmanship 2" panose="02000506000000020003" pitchFamily="2" charset="77"/>
              </a:rPr>
              <a:t>The Week of xxxxxxxxxxxxxx</a:t>
            </a:r>
          </a:p>
        </p:txBody>
      </p:sp>
      <p:sp>
        <p:nvSpPr>
          <p:cNvPr id="16" name="TextBox 1">
            <a:extLst>
              <a:ext uri="{FF2B5EF4-FFF2-40B4-BE49-F238E27FC236}">
                <a16:creationId xmlns:a16="http://schemas.microsoft.com/office/drawing/2014/main" id="{8895DECD-F358-5248-87A6-76D9AB8E9E39}"/>
              </a:ext>
            </a:extLst>
          </p:cNvPr>
          <p:cNvSpPr txBox="1">
            <a:spLocks noChangeArrowheads="1"/>
          </p:cNvSpPr>
          <p:nvPr/>
        </p:nvSpPr>
        <p:spPr bwMode="auto">
          <a:xfrm>
            <a:off x="124867" y="139085"/>
            <a:ext cx="4577458" cy="135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lnSpc>
                <a:spcPts val="4760"/>
              </a:lnSpc>
              <a:spcBef>
                <a:spcPct val="0"/>
              </a:spcBef>
              <a:buFontTx/>
              <a:buNone/>
            </a:pPr>
            <a:r>
              <a:rPr lang="en-US" altLang="en-US" sz="4800" b="1" dirty="0">
                <a:latin typeface="KG Primary Penmanship 2" panose="02000506000000020003" pitchFamily="2" charset="77"/>
              </a:rPr>
              <a:t>Our </a:t>
            </a:r>
            <a:r>
              <a:rPr lang="en-US" altLang="en-US" sz="4800" b="1" dirty="0">
                <a:latin typeface="Avenir Book" panose="02000503020000020003" pitchFamily="2" charset="0"/>
              </a:rPr>
              <a:t>__</a:t>
            </a:r>
            <a:r>
              <a:rPr lang="en-US" altLang="en-US" sz="4800" b="1" dirty="0">
                <a:latin typeface="KG Primary Penmanship 2" panose="02000506000000020003" pitchFamily="2" charset="77"/>
              </a:rPr>
              <a:t> Grade</a:t>
            </a:r>
          </a:p>
          <a:p>
            <a:pPr algn="ctr" eaLnBrk="1" hangingPunct="1">
              <a:lnSpc>
                <a:spcPts val="4760"/>
              </a:lnSpc>
              <a:spcBef>
                <a:spcPct val="0"/>
              </a:spcBef>
              <a:buFontTx/>
              <a:buNone/>
            </a:pPr>
            <a:r>
              <a:rPr lang="en-US" altLang="en-US" sz="4800" b="1" dirty="0">
                <a:latin typeface="KG Primary Penmanship 2" panose="02000506000000020003" pitchFamily="2" charset="77"/>
              </a:rPr>
              <a:t>Classroom News</a:t>
            </a:r>
          </a:p>
        </p:txBody>
      </p:sp>
      <p:sp>
        <p:nvSpPr>
          <p:cNvPr id="18" name="TextBox 3">
            <a:extLst>
              <a:ext uri="{FF2B5EF4-FFF2-40B4-BE49-F238E27FC236}">
                <a16:creationId xmlns:a16="http://schemas.microsoft.com/office/drawing/2014/main" id="{4A6F971E-1617-E443-B4D7-2CAB6E69C04D}"/>
              </a:ext>
            </a:extLst>
          </p:cNvPr>
          <p:cNvSpPr txBox="1">
            <a:spLocks noChangeArrowheads="1"/>
          </p:cNvSpPr>
          <p:nvPr/>
        </p:nvSpPr>
        <p:spPr bwMode="auto">
          <a:xfrm>
            <a:off x="1942" y="1839155"/>
            <a:ext cx="7315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400" dirty="0">
                <a:solidFill>
                  <a:srgbClr val="000000"/>
                </a:solidFill>
                <a:latin typeface="KG Primary Penmanship 2" panose="02000506000000020003" pitchFamily="2" charset="77"/>
              </a:rPr>
              <a:t>Email: {teacher’s email address}</a:t>
            </a:r>
          </a:p>
          <a:p>
            <a:pPr algn="ctr" eaLnBrk="1" hangingPunct="1">
              <a:spcBef>
                <a:spcPct val="0"/>
              </a:spcBef>
              <a:buFontTx/>
              <a:buNone/>
            </a:pPr>
            <a:r>
              <a:rPr lang="en-US" altLang="en-US" sz="1400" dirty="0">
                <a:solidFill>
                  <a:srgbClr val="000000"/>
                </a:solidFill>
                <a:latin typeface="KG Primary Penmanship 2" panose="02000506000000020003" pitchFamily="2" charset="77"/>
              </a:rPr>
              <a:t>Twitter: @twitteraccount		Website: classwebsite.com</a:t>
            </a:r>
          </a:p>
        </p:txBody>
      </p:sp>
      <p:sp>
        <p:nvSpPr>
          <p:cNvPr id="41" name="Rounded Rectangle 40">
            <a:extLst>
              <a:ext uri="{FF2B5EF4-FFF2-40B4-BE49-F238E27FC236}">
                <a16:creationId xmlns:a16="http://schemas.microsoft.com/office/drawing/2014/main" id="{C2C4D6D9-A17F-1848-9B0D-B57BA87849F6}"/>
              </a:ext>
            </a:extLst>
          </p:cNvPr>
          <p:cNvSpPr/>
          <p:nvPr/>
        </p:nvSpPr>
        <p:spPr>
          <a:xfrm>
            <a:off x="3820451" y="2412769"/>
            <a:ext cx="3324701" cy="2238836"/>
          </a:xfrm>
          <a:prstGeom prst="roundRect">
            <a:avLst>
              <a:gd name="adj" fmla="val 6993"/>
            </a:avLst>
          </a:prstGeom>
          <a:noFill/>
          <a:ln w="38100"/>
        </p:spPr>
        <p:style>
          <a:lnRef idx="2">
            <a:schemeClr val="dk1"/>
          </a:lnRef>
          <a:fillRef idx="1">
            <a:schemeClr val="lt1"/>
          </a:fillRef>
          <a:effectRef idx="0">
            <a:schemeClr val="dk1"/>
          </a:effectRef>
          <a:fontRef idx="minor">
            <a:schemeClr val="dk1"/>
          </a:fontRef>
        </p:style>
        <p:txBody>
          <a:bodyPr anchor="ctr"/>
          <a:lstStyle/>
          <a:p>
            <a:pPr algn="ctr" eaLnBrk="1" hangingPunct="1">
              <a:defRPr/>
            </a:pPr>
            <a:endParaRPr lang="en-US" dirty="0"/>
          </a:p>
        </p:txBody>
      </p:sp>
      <p:sp>
        <p:nvSpPr>
          <p:cNvPr id="44" name="Pentagon 43">
            <a:extLst>
              <a:ext uri="{FF2B5EF4-FFF2-40B4-BE49-F238E27FC236}">
                <a16:creationId xmlns:a16="http://schemas.microsoft.com/office/drawing/2014/main" id="{F74812C2-8EEF-684B-9A1B-33414AAFDB76}"/>
              </a:ext>
            </a:extLst>
          </p:cNvPr>
          <p:cNvSpPr/>
          <p:nvPr/>
        </p:nvSpPr>
        <p:spPr>
          <a:xfrm>
            <a:off x="3833504" y="2605404"/>
            <a:ext cx="3311648" cy="387350"/>
          </a:xfrm>
          <a:prstGeom prst="homePlate">
            <a:avLst>
              <a:gd name="adj" fmla="val 0"/>
            </a:avLst>
          </a:prstGeom>
          <a:solidFill>
            <a:schemeClr val="tx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US" sz="2000" dirty="0">
                <a:latin typeface="KG Primary Penmanship 2" panose="02000506000000020003" pitchFamily="2" charset="77"/>
              </a:rPr>
              <a:t>Reminders</a:t>
            </a:r>
          </a:p>
        </p:txBody>
      </p:sp>
      <p:sp>
        <p:nvSpPr>
          <p:cNvPr id="47" name="TextBox 13">
            <a:extLst>
              <a:ext uri="{FF2B5EF4-FFF2-40B4-BE49-F238E27FC236}">
                <a16:creationId xmlns:a16="http://schemas.microsoft.com/office/drawing/2014/main" id="{70DDA4B4-8E28-7C4B-A458-FF1EF187988B}"/>
              </a:ext>
            </a:extLst>
          </p:cNvPr>
          <p:cNvSpPr txBox="1">
            <a:spLocks noChangeArrowheads="1"/>
          </p:cNvSpPr>
          <p:nvPr/>
        </p:nvSpPr>
        <p:spPr bwMode="auto">
          <a:xfrm>
            <a:off x="3928572" y="3076607"/>
            <a:ext cx="299020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dirty="0">
                <a:latin typeface="KG Primary Penmanship 2" panose="02000506000000020003" pitchFamily="2" charset="77"/>
              </a:rPr>
              <a:t>Text</a:t>
            </a:r>
          </a:p>
        </p:txBody>
      </p:sp>
      <p:sp>
        <p:nvSpPr>
          <p:cNvPr id="60" name="Pentagon 59">
            <a:extLst>
              <a:ext uri="{FF2B5EF4-FFF2-40B4-BE49-F238E27FC236}">
                <a16:creationId xmlns:a16="http://schemas.microsoft.com/office/drawing/2014/main" id="{93261D0B-A158-9641-8171-9D61CCF7B826}"/>
              </a:ext>
            </a:extLst>
          </p:cNvPr>
          <p:cNvSpPr/>
          <p:nvPr/>
        </p:nvSpPr>
        <p:spPr>
          <a:xfrm>
            <a:off x="200291" y="2605404"/>
            <a:ext cx="3307327" cy="387350"/>
          </a:xfrm>
          <a:prstGeom prst="homePlate">
            <a:avLst>
              <a:gd name="adj" fmla="val 0"/>
            </a:avLst>
          </a:prstGeom>
          <a:solidFill>
            <a:schemeClr val="tx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US" sz="2000" dirty="0">
                <a:latin typeface="KG Primary Penmanship 2" panose="02000506000000020003" pitchFamily="2" charset="77"/>
              </a:rPr>
              <a:t>Important Dates</a:t>
            </a:r>
          </a:p>
        </p:txBody>
      </p:sp>
      <p:sp>
        <p:nvSpPr>
          <p:cNvPr id="61" name="TextBox 13">
            <a:extLst>
              <a:ext uri="{FF2B5EF4-FFF2-40B4-BE49-F238E27FC236}">
                <a16:creationId xmlns:a16="http://schemas.microsoft.com/office/drawing/2014/main" id="{22AD7286-32B2-4145-8D84-C6AC7DC8BBAE}"/>
              </a:ext>
            </a:extLst>
          </p:cNvPr>
          <p:cNvSpPr txBox="1">
            <a:spLocks noChangeArrowheads="1"/>
          </p:cNvSpPr>
          <p:nvPr/>
        </p:nvSpPr>
        <p:spPr bwMode="auto">
          <a:xfrm>
            <a:off x="310283" y="3076607"/>
            <a:ext cx="316346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dirty="0">
                <a:latin typeface="KG Primary Penmanship 2" panose="02000506000000020003" pitchFamily="2" charset="77"/>
              </a:rPr>
              <a:t>Text</a:t>
            </a:r>
          </a:p>
        </p:txBody>
      </p:sp>
      <p:sp>
        <p:nvSpPr>
          <p:cNvPr id="62" name="Rounded Rectangle 61">
            <a:extLst>
              <a:ext uri="{FF2B5EF4-FFF2-40B4-BE49-F238E27FC236}">
                <a16:creationId xmlns:a16="http://schemas.microsoft.com/office/drawing/2014/main" id="{A427C07E-575B-B948-8802-88A5ADD8DC09}"/>
              </a:ext>
            </a:extLst>
          </p:cNvPr>
          <p:cNvSpPr/>
          <p:nvPr/>
        </p:nvSpPr>
        <p:spPr>
          <a:xfrm>
            <a:off x="186376" y="4807113"/>
            <a:ext cx="6942448" cy="1784495"/>
          </a:xfrm>
          <a:prstGeom prst="roundRect">
            <a:avLst>
              <a:gd name="adj" fmla="val 6662"/>
            </a:avLst>
          </a:prstGeom>
          <a:noFill/>
          <a:ln w="38100"/>
        </p:spPr>
        <p:style>
          <a:lnRef idx="2">
            <a:schemeClr val="dk1"/>
          </a:lnRef>
          <a:fillRef idx="1">
            <a:schemeClr val="lt1"/>
          </a:fillRef>
          <a:effectRef idx="0">
            <a:schemeClr val="dk1"/>
          </a:effectRef>
          <a:fontRef idx="minor">
            <a:schemeClr val="dk1"/>
          </a:fontRef>
        </p:style>
        <p:txBody>
          <a:bodyPr anchor="ctr"/>
          <a:lstStyle/>
          <a:p>
            <a:pPr algn="ctr" eaLnBrk="1" hangingPunct="1">
              <a:defRPr/>
            </a:pPr>
            <a:endParaRPr lang="en-US" dirty="0"/>
          </a:p>
        </p:txBody>
      </p:sp>
      <p:sp>
        <p:nvSpPr>
          <p:cNvPr id="63" name="Pentagon 62">
            <a:extLst>
              <a:ext uri="{FF2B5EF4-FFF2-40B4-BE49-F238E27FC236}">
                <a16:creationId xmlns:a16="http://schemas.microsoft.com/office/drawing/2014/main" id="{45F8C141-AD85-F04B-93A6-06374A8438B6}"/>
              </a:ext>
            </a:extLst>
          </p:cNvPr>
          <p:cNvSpPr/>
          <p:nvPr/>
        </p:nvSpPr>
        <p:spPr>
          <a:xfrm>
            <a:off x="200293" y="5006871"/>
            <a:ext cx="6928531" cy="387350"/>
          </a:xfrm>
          <a:prstGeom prst="homePlate">
            <a:avLst>
              <a:gd name="adj" fmla="val 0"/>
            </a:avLst>
          </a:prstGeom>
          <a:solidFill>
            <a:schemeClr val="tx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US" sz="2000" dirty="0">
                <a:latin typeface="KG Primary Penmanship 2" panose="02000506000000020003" pitchFamily="2" charset="77"/>
              </a:rPr>
              <a:t>Supporting Your Student at Home</a:t>
            </a:r>
          </a:p>
        </p:txBody>
      </p:sp>
      <p:graphicFrame>
        <p:nvGraphicFramePr>
          <p:cNvPr id="65" name="Table 64">
            <a:extLst>
              <a:ext uri="{FF2B5EF4-FFF2-40B4-BE49-F238E27FC236}">
                <a16:creationId xmlns:a16="http://schemas.microsoft.com/office/drawing/2014/main" id="{C9F26E1B-2903-1140-8AA0-EEB53B4526F9}"/>
              </a:ext>
            </a:extLst>
          </p:cNvPr>
          <p:cNvGraphicFramePr>
            <a:graphicFrameLocks noGrp="1"/>
          </p:cNvGraphicFramePr>
          <p:nvPr>
            <p:extLst>
              <p:ext uri="{D42A27DB-BD31-4B8C-83A1-F6EECF244321}">
                <p14:modId xmlns:p14="http://schemas.microsoft.com/office/powerpoint/2010/main" val="3915267703"/>
              </p:ext>
            </p:extLst>
          </p:nvPr>
        </p:nvGraphicFramePr>
        <p:xfrm>
          <a:off x="1948543" y="7422239"/>
          <a:ext cx="5058724" cy="1847016"/>
        </p:xfrm>
        <a:graphic>
          <a:graphicData uri="http://schemas.openxmlformats.org/drawingml/2006/table">
            <a:tbl>
              <a:tblPr firstRow="1" bandRow="1">
                <a:tableStyleId>{5C22544A-7EE6-4342-B048-85BDC9FD1C3A}</a:tableStyleId>
              </a:tblPr>
              <a:tblGrid>
                <a:gridCol w="1264681">
                  <a:extLst>
                    <a:ext uri="{9D8B030D-6E8A-4147-A177-3AD203B41FA5}">
                      <a16:colId xmlns:a16="http://schemas.microsoft.com/office/drawing/2014/main" val="1844060447"/>
                    </a:ext>
                  </a:extLst>
                </a:gridCol>
                <a:gridCol w="1264681">
                  <a:extLst>
                    <a:ext uri="{9D8B030D-6E8A-4147-A177-3AD203B41FA5}">
                      <a16:colId xmlns:a16="http://schemas.microsoft.com/office/drawing/2014/main" val="3388926743"/>
                    </a:ext>
                  </a:extLst>
                </a:gridCol>
                <a:gridCol w="1264681">
                  <a:extLst>
                    <a:ext uri="{9D8B030D-6E8A-4147-A177-3AD203B41FA5}">
                      <a16:colId xmlns:a16="http://schemas.microsoft.com/office/drawing/2014/main" val="818505991"/>
                    </a:ext>
                  </a:extLst>
                </a:gridCol>
                <a:gridCol w="1264681">
                  <a:extLst>
                    <a:ext uri="{9D8B030D-6E8A-4147-A177-3AD203B41FA5}">
                      <a16:colId xmlns:a16="http://schemas.microsoft.com/office/drawing/2014/main" val="4114050771"/>
                    </a:ext>
                  </a:extLst>
                </a:gridCol>
              </a:tblGrid>
              <a:tr h="334035">
                <a:tc>
                  <a:txBody>
                    <a:bodyPr/>
                    <a:lstStyle/>
                    <a:p>
                      <a:pPr algn="ctr"/>
                      <a:r>
                        <a:rPr lang="en-US" b="0" u="sng" dirty="0">
                          <a:solidFill>
                            <a:schemeClr val="tx1"/>
                          </a:solidFill>
                          <a:latin typeface="KG Primary Penmanship 2" panose="02000506000000020003" pitchFamily="2" charset="77"/>
                        </a:rPr>
                        <a:t>Reading</a:t>
                      </a:r>
                    </a:p>
                  </a:txBody>
                  <a:tcPr anchor="ctr">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noFill/>
                  </a:tcPr>
                </a:tc>
                <a:tc>
                  <a:txBody>
                    <a:bodyPr/>
                    <a:lstStyle/>
                    <a:p>
                      <a:pPr marL="0" marR="0" lvl="0" indent="0" algn="ctr" defTabSz="731520" rtl="0" eaLnBrk="1" fontAlgn="auto" latinLnBrk="0" hangingPunct="1">
                        <a:lnSpc>
                          <a:spcPct val="100000"/>
                        </a:lnSpc>
                        <a:spcBef>
                          <a:spcPts val="0"/>
                        </a:spcBef>
                        <a:spcAft>
                          <a:spcPts val="0"/>
                        </a:spcAft>
                        <a:buClrTx/>
                        <a:buSzTx/>
                        <a:buFontTx/>
                        <a:buNone/>
                        <a:tabLst/>
                        <a:defRPr/>
                      </a:pPr>
                      <a:r>
                        <a:rPr kumimoji="0" lang="en-US" sz="1440" b="0" i="0" u="sng" strike="noStrike" kern="1200" cap="none" spc="0" normalizeH="0" baseline="0" noProof="0" dirty="0">
                          <a:ln>
                            <a:noFill/>
                          </a:ln>
                          <a:solidFill>
                            <a:prstClr val="black"/>
                          </a:solidFill>
                          <a:effectLst/>
                          <a:uLnTx/>
                          <a:uFillTx/>
                          <a:latin typeface="KG Primary Penmanship 2" panose="02000506000000020003" pitchFamily="2" charset="77"/>
                          <a:ea typeface="+mn-ea"/>
                          <a:cs typeface="+mn-cs"/>
                        </a:rPr>
                        <a:t>Math</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noFill/>
                  </a:tcPr>
                </a:tc>
                <a:tc>
                  <a:txBody>
                    <a:bodyPr/>
                    <a:lstStyle/>
                    <a:p>
                      <a:pPr marL="0" marR="0" lvl="0" indent="0" algn="ctr" defTabSz="731520" rtl="0" eaLnBrk="1" fontAlgn="auto" latinLnBrk="0" hangingPunct="1">
                        <a:lnSpc>
                          <a:spcPct val="100000"/>
                        </a:lnSpc>
                        <a:spcBef>
                          <a:spcPts val="0"/>
                        </a:spcBef>
                        <a:spcAft>
                          <a:spcPts val="0"/>
                        </a:spcAft>
                        <a:buClrTx/>
                        <a:buSzTx/>
                        <a:buFontTx/>
                        <a:buNone/>
                        <a:tabLst/>
                        <a:defRPr/>
                      </a:pPr>
                      <a:r>
                        <a:rPr kumimoji="0" lang="en-US" sz="1440" b="0" i="0" u="sng" strike="noStrike" kern="1200" cap="none" spc="0" normalizeH="0" baseline="0" noProof="0" dirty="0">
                          <a:ln>
                            <a:noFill/>
                          </a:ln>
                          <a:solidFill>
                            <a:prstClr val="black"/>
                          </a:solidFill>
                          <a:effectLst/>
                          <a:uLnTx/>
                          <a:uFillTx/>
                          <a:latin typeface="KG Primary Penmanship 2" panose="02000506000000020003" pitchFamily="2" charset="77"/>
                          <a:ea typeface="+mn-ea"/>
                          <a:cs typeface="+mn-cs"/>
                        </a:rPr>
                        <a:t>Science</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noFill/>
                  </a:tcPr>
                </a:tc>
                <a:tc>
                  <a:txBody>
                    <a:bodyPr/>
                    <a:lstStyle/>
                    <a:p>
                      <a:pPr marL="0" marR="0" lvl="0" indent="0" algn="ctr" defTabSz="731520" rtl="0" eaLnBrk="1" fontAlgn="auto" latinLnBrk="0" hangingPunct="1">
                        <a:lnSpc>
                          <a:spcPct val="100000"/>
                        </a:lnSpc>
                        <a:spcBef>
                          <a:spcPts val="0"/>
                        </a:spcBef>
                        <a:spcAft>
                          <a:spcPts val="0"/>
                        </a:spcAft>
                        <a:buClrTx/>
                        <a:buSzTx/>
                        <a:buFontTx/>
                        <a:buNone/>
                        <a:tabLst/>
                        <a:defRPr/>
                      </a:pPr>
                      <a:r>
                        <a:rPr kumimoji="0" lang="en-US" sz="1440" b="0" i="0" u="sng" strike="noStrike" kern="1200" cap="none" spc="0" normalizeH="0" baseline="0" noProof="0" dirty="0">
                          <a:ln>
                            <a:noFill/>
                          </a:ln>
                          <a:solidFill>
                            <a:prstClr val="black"/>
                          </a:solidFill>
                          <a:effectLst/>
                          <a:uLnTx/>
                          <a:uFillTx/>
                          <a:latin typeface="KG Primary Penmanship 2" panose="02000506000000020003" pitchFamily="2" charset="77"/>
                          <a:ea typeface="+mn-ea"/>
                          <a:cs typeface="+mn-cs"/>
                        </a:rPr>
                        <a:t>Social Studies</a:t>
                      </a:r>
                    </a:p>
                  </a:txBody>
                  <a:tcPr anchor="ctr">
                    <a:lnL w="28575"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32637261"/>
                  </a:ext>
                </a:extLst>
              </a:tr>
              <a:tr h="1512981">
                <a:tc>
                  <a:txBody>
                    <a:bodyPr/>
                    <a:lstStyle/>
                    <a:p>
                      <a:pPr algn="ctr"/>
                      <a:endParaRPr lang="en-US" b="0" dirty="0">
                        <a:solidFill>
                          <a:schemeClr val="tx1"/>
                        </a:solidFill>
                        <a:latin typeface="KG Primary Penmanship 2" panose="02000506000000020003" pitchFamily="2" charset="77"/>
                      </a:endParaRPr>
                    </a:p>
                    <a:p>
                      <a:pPr algn="ctr"/>
                      <a:endParaRPr lang="en-US" b="0" dirty="0">
                        <a:solidFill>
                          <a:schemeClr val="tx1"/>
                        </a:solidFill>
                        <a:latin typeface="KG Primary Penmanship 2" panose="02000506000000020003" pitchFamily="2" charset="77"/>
                      </a:endParaRPr>
                    </a:p>
                    <a:p>
                      <a:pPr algn="ctr"/>
                      <a:endParaRPr lang="en-US" b="0" dirty="0">
                        <a:solidFill>
                          <a:schemeClr val="tx1"/>
                        </a:solidFill>
                        <a:latin typeface="KG Primary Penmanship 2" panose="02000506000000020003" pitchFamily="2" charset="77"/>
                      </a:endParaRPr>
                    </a:p>
                    <a:p>
                      <a:pPr algn="ctr"/>
                      <a:endParaRPr lang="en-US" b="0" dirty="0">
                        <a:solidFill>
                          <a:schemeClr val="tx1"/>
                        </a:solidFill>
                        <a:latin typeface="KG Primary Penmanship 2" panose="02000506000000020003" pitchFamily="2" charset="77"/>
                      </a:endParaRPr>
                    </a:p>
                    <a:p>
                      <a:pPr algn="ctr"/>
                      <a:endParaRPr lang="en-US" b="0" dirty="0">
                        <a:solidFill>
                          <a:schemeClr val="tx1"/>
                        </a:solidFill>
                        <a:latin typeface="KG Primary Penmanship 2" panose="02000506000000020003" pitchFamily="2" charset="77"/>
                      </a:endParaRPr>
                    </a:p>
                    <a:p>
                      <a:pPr algn="ctr"/>
                      <a:endParaRPr lang="en-US" b="0" dirty="0">
                        <a:solidFill>
                          <a:schemeClr val="tx1"/>
                        </a:solidFill>
                        <a:latin typeface="KG Primary Penmanship 2" panose="02000506000000020003" pitchFamily="2" charset="77"/>
                      </a:endParaRPr>
                    </a:p>
                  </a:txBody>
                  <a:tcPr anchor="ct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noFill/>
                  </a:tcPr>
                </a:tc>
                <a:tc>
                  <a:txBody>
                    <a:bodyPr/>
                    <a:lstStyle/>
                    <a:p>
                      <a:pPr marL="0" marR="0" lvl="0" indent="0" algn="ctr" defTabSz="731520" rtl="0" eaLnBrk="1" fontAlgn="auto" latinLnBrk="0" hangingPunct="1">
                        <a:lnSpc>
                          <a:spcPct val="100000"/>
                        </a:lnSpc>
                        <a:spcBef>
                          <a:spcPts val="0"/>
                        </a:spcBef>
                        <a:spcAft>
                          <a:spcPts val="0"/>
                        </a:spcAft>
                        <a:buClrTx/>
                        <a:buSzTx/>
                        <a:buFontTx/>
                        <a:buNone/>
                        <a:tabLst/>
                        <a:defRPr/>
                      </a:pPr>
                      <a:endParaRPr kumimoji="0" lang="en-US" sz="1440" b="0" i="0" u="none" strike="noStrike" kern="1200" cap="none" spc="0" normalizeH="0" baseline="0" noProof="0" dirty="0">
                        <a:ln>
                          <a:noFill/>
                        </a:ln>
                        <a:solidFill>
                          <a:prstClr val="black"/>
                        </a:solidFill>
                        <a:effectLst/>
                        <a:uLnTx/>
                        <a:uFillTx/>
                        <a:latin typeface="KG Primary Penmanship 2" panose="02000506000000020003" pitchFamily="2" charset="77"/>
                        <a:ea typeface="+mn-ea"/>
                        <a:cs typeface="+mn-cs"/>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noFill/>
                  </a:tcPr>
                </a:tc>
                <a:tc>
                  <a:txBody>
                    <a:bodyPr/>
                    <a:lstStyle/>
                    <a:p>
                      <a:pPr marL="0" marR="0" lvl="0" indent="0" algn="ctr" defTabSz="731520" rtl="0" eaLnBrk="1" fontAlgn="auto" latinLnBrk="0" hangingPunct="1">
                        <a:lnSpc>
                          <a:spcPct val="100000"/>
                        </a:lnSpc>
                        <a:spcBef>
                          <a:spcPts val="0"/>
                        </a:spcBef>
                        <a:spcAft>
                          <a:spcPts val="0"/>
                        </a:spcAft>
                        <a:buClrTx/>
                        <a:buSzTx/>
                        <a:buFontTx/>
                        <a:buNone/>
                        <a:tabLst/>
                        <a:defRPr/>
                      </a:pPr>
                      <a:endParaRPr kumimoji="0" lang="en-US" sz="1440" b="0" i="0" u="none" strike="noStrike" kern="1200" cap="none" spc="0" normalizeH="0" baseline="0" noProof="0" dirty="0">
                        <a:ln>
                          <a:noFill/>
                        </a:ln>
                        <a:solidFill>
                          <a:prstClr val="black"/>
                        </a:solidFill>
                        <a:effectLst/>
                        <a:uLnTx/>
                        <a:uFillTx/>
                        <a:latin typeface="KG Primary Penmanship 2" panose="02000506000000020003" pitchFamily="2" charset="77"/>
                        <a:ea typeface="+mn-ea"/>
                        <a:cs typeface="+mn-cs"/>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noFill/>
                  </a:tcPr>
                </a:tc>
                <a:tc>
                  <a:txBody>
                    <a:bodyPr/>
                    <a:lstStyle/>
                    <a:p>
                      <a:pPr marL="0" marR="0" lvl="0" indent="0" algn="ctr" defTabSz="731520" rtl="0" eaLnBrk="1" fontAlgn="auto" latinLnBrk="0" hangingPunct="1">
                        <a:lnSpc>
                          <a:spcPct val="100000"/>
                        </a:lnSpc>
                        <a:spcBef>
                          <a:spcPts val="0"/>
                        </a:spcBef>
                        <a:spcAft>
                          <a:spcPts val="0"/>
                        </a:spcAft>
                        <a:buClrTx/>
                        <a:buSzTx/>
                        <a:buFontTx/>
                        <a:buNone/>
                        <a:tabLst/>
                        <a:defRPr/>
                      </a:pPr>
                      <a:endParaRPr kumimoji="0" lang="en-US" sz="1440" b="0" i="0" u="none" strike="noStrike" kern="1200" cap="none" spc="0" normalizeH="0" baseline="0" noProof="0" dirty="0">
                        <a:ln>
                          <a:noFill/>
                        </a:ln>
                        <a:solidFill>
                          <a:prstClr val="black"/>
                        </a:solidFill>
                        <a:effectLst/>
                        <a:uLnTx/>
                        <a:uFillTx/>
                        <a:latin typeface="KG Primary Penmanship 2" panose="02000506000000020003" pitchFamily="2" charset="77"/>
                        <a:ea typeface="+mn-ea"/>
                        <a:cs typeface="+mn-cs"/>
                      </a:endParaRPr>
                    </a:p>
                  </a:txBody>
                  <a:tcPr anchor="ct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381208140"/>
                  </a:ext>
                </a:extLst>
              </a:tr>
            </a:tbl>
          </a:graphicData>
        </a:graphic>
      </p:graphicFrame>
      <p:sp>
        <p:nvSpPr>
          <p:cNvPr id="68" name="Pentagon 67">
            <a:extLst>
              <a:ext uri="{FF2B5EF4-FFF2-40B4-BE49-F238E27FC236}">
                <a16:creationId xmlns:a16="http://schemas.microsoft.com/office/drawing/2014/main" id="{7FB42E52-A521-EA41-BB13-11A0D6680BCF}"/>
              </a:ext>
            </a:extLst>
          </p:cNvPr>
          <p:cNvSpPr/>
          <p:nvPr/>
        </p:nvSpPr>
        <p:spPr>
          <a:xfrm>
            <a:off x="1850571" y="6932159"/>
            <a:ext cx="5261909" cy="387350"/>
          </a:xfrm>
          <a:prstGeom prst="homePlate">
            <a:avLst>
              <a:gd name="adj" fmla="val 0"/>
            </a:avLst>
          </a:prstGeom>
          <a:solidFill>
            <a:schemeClr val="tx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US" sz="2000" dirty="0">
                <a:latin typeface="KG Primary Penmanship 2" panose="02000506000000020003" pitchFamily="2" charset="77"/>
              </a:rPr>
              <a:t>What We’re Learning This Week</a:t>
            </a:r>
          </a:p>
        </p:txBody>
      </p:sp>
      <p:sp>
        <p:nvSpPr>
          <p:cNvPr id="25" name="Rounded Rectangle 24">
            <a:extLst>
              <a:ext uri="{FF2B5EF4-FFF2-40B4-BE49-F238E27FC236}">
                <a16:creationId xmlns:a16="http://schemas.microsoft.com/office/drawing/2014/main" id="{528E6B09-7EAE-BB4E-8C8B-3AE17193CAF7}"/>
              </a:ext>
            </a:extLst>
          </p:cNvPr>
          <p:cNvSpPr/>
          <p:nvPr/>
        </p:nvSpPr>
        <p:spPr>
          <a:xfrm>
            <a:off x="200292" y="2412769"/>
            <a:ext cx="3327115" cy="2238836"/>
          </a:xfrm>
          <a:prstGeom prst="roundRect">
            <a:avLst>
              <a:gd name="adj" fmla="val 6993"/>
            </a:avLst>
          </a:prstGeom>
          <a:noFill/>
          <a:ln w="38100"/>
        </p:spPr>
        <p:style>
          <a:lnRef idx="2">
            <a:schemeClr val="dk1"/>
          </a:lnRef>
          <a:fillRef idx="1">
            <a:schemeClr val="lt1"/>
          </a:fillRef>
          <a:effectRef idx="0">
            <a:schemeClr val="dk1"/>
          </a:effectRef>
          <a:fontRef idx="minor">
            <a:schemeClr val="dk1"/>
          </a:fontRef>
        </p:style>
        <p:txBody>
          <a:bodyPr anchor="ctr"/>
          <a:lstStyle/>
          <a:p>
            <a:pPr algn="ctr" eaLnBrk="1" hangingPunct="1">
              <a:defRPr/>
            </a:pPr>
            <a:endParaRPr lang="en-US" dirty="0"/>
          </a:p>
        </p:txBody>
      </p:sp>
      <p:sp>
        <p:nvSpPr>
          <p:cNvPr id="2" name="Rectangle 1">
            <a:extLst>
              <a:ext uri="{FF2B5EF4-FFF2-40B4-BE49-F238E27FC236}">
                <a16:creationId xmlns:a16="http://schemas.microsoft.com/office/drawing/2014/main" id="{635DFB6B-5DD3-3E48-A3E8-6F42BE6900CE}"/>
              </a:ext>
            </a:extLst>
          </p:cNvPr>
          <p:cNvSpPr/>
          <p:nvPr/>
        </p:nvSpPr>
        <p:spPr>
          <a:xfrm>
            <a:off x="69422" y="43794"/>
            <a:ext cx="7193280" cy="9513761"/>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225123867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15300</TotalTime>
  <Words>3316</Words>
  <Application>Microsoft Office PowerPoint</Application>
  <PresentationFormat>Custom</PresentationFormat>
  <Paragraphs>781</Paragraphs>
  <Slides>45</Slides>
  <Notes>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45</vt:i4>
      </vt:variant>
    </vt:vector>
  </HeadingPairs>
  <TitlesOfParts>
    <vt:vector size="53" baseType="lpstr">
      <vt:lpstr>Arial</vt:lpstr>
      <vt:lpstr>Avenir Book</vt:lpstr>
      <vt:lpstr>Calibri</vt:lpstr>
      <vt:lpstr>Calibri Light</vt:lpstr>
      <vt:lpstr>KG Primary Penmanship 2</vt:lpstr>
      <vt:lpstr>Wingdings</vt:lpstr>
      <vt:lpstr>Office Theme</vt:lpstr>
      <vt:lpstr>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Kate Wintuska</dc:creator>
  <cp:lastModifiedBy>Laura Shuler</cp:lastModifiedBy>
  <cp:revision>106</cp:revision>
  <cp:lastPrinted>2021-08-27T20:32:51Z</cp:lastPrinted>
  <dcterms:created xsi:type="dcterms:W3CDTF">2020-02-20T23:20:24Z</dcterms:created>
  <dcterms:modified xsi:type="dcterms:W3CDTF">2024-05-02T20:54:58Z</dcterms:modified>
</cp:coreProperties>
</file>