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73" r:id="rId2"/>
  </p:sldIdLst>
  <p:sldSz cx="6858000" cy="9144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766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8ECAD0-A916-4226-A45F-704BA2142E8C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C5316B0-F7B1-46F4-8B21-0ADA2F10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5EF6-E9FF-49C6-92FA-D6C28E33F819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AD1A-D34F-4047-B234-C92BDE738236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073-9C29-4BFD-A526-F9453E6D8AE9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E41F-51A0-4FC6-A8AC-30F1271BEA44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2F95-DE18-41C9-A235-2FF93465A258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3651-E838-4894-B176-7479E543DA91}" type="datetime1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3071-68C0-4D49-AC41-BF80BC8023EB}" type="datetime1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8EAE-6E7D-45F0-8798-C358CC51070A}" type="datetime1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9C5-F421-4CFF-9E5B-BEFEDE470AB5}" type="datetime1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87D-153F-4007-9280-24205BF940C4}" type="datetime1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5B17-03E0-4148-9841-5AE3FDD690F3}" type="datetime1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29C3-8DF9-40F5-933A-78165F620838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5961" y="0"/>
            <a:ext cx="59913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Bradley Hand ITC" panose="03070402050302030203" pitchFamily="66" charset="0"/>
              </a:rPr>
              <a:t>April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</a:rPr>
              <a:t>Week of the 1st  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</a:rPr>
              <a:t>Theme – W weather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2309560"/>
            <a:ext cx="30980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radley Hand ITC" panose="03070402050302030203" pitchFamily="66" charset="0"/>
              </a:rPr>
              <a:t>Reminders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April 2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Board Meeting 5:30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April 4- Art Show, UW Art Museum 5:30-6:30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April 8-12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Week of the Young Child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April 9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Last Day of Swimming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April 15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&amp; 17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Parent Teacher Conferences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/>
          </a:p>
          <a:p>
            <a:endParaRPr lang="en-US" sz="1100" dirty="0"/>
          </a:p>
          <a:p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029" y="2512187"/>
            <a:ext cx="297071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Monday…….....Healthy Rx (pm)</a:t>
            </a:r>
          </a:p>
          <a:p>
            <a:r>
              <a:rPr lang="en-US" sz="1050" b="1" dirty="0"/>
              <a:t>Tuesday………..Swimming (pm)</a:t>
            </a:r>
          </a:p>
          <a:p>
            <a:r>
              <a:rPr lang="en-US" sz="1050" b="1" dirty="0"/>
              <a:t>Wednesday.….Spanish (am) Music/Cooking (pm)</a:t>
            </a:r>
          </a:p>
          <a:p>
            <a:r>
              <a:rPr lang="en-US" sz="1050" b="1" dirty="0"/>
              <a:t>Thursday……….Library (pm)</a:t>
            </a:r>
          </a:p>
          <a:p>
            <a:r>
              <a:rPr lang="en-US" sz="1050" b="1" dirty="0"/>
              <a:t>Friday……….…..Art (pm)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04" y="3394475"/>
            <a:ext cx="297071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Bradley Hand ITC" panose="03070402050302030203" pitchFamily="66" charset="0"/>
            </a:endParaRPr>
          </a:p>
          <a:p>
            <a:pPr algn="ctr"/>
            <a:r>
              <a:rPr lang="en-US" sz="2000" b="1" dirty="0">
                <a:latin typeface="Bradley Hand ITC" panose="03070402050302030203" pitchFamily="66" charset="0"/>
              </a:rPr>
              <a:t>Peek at the Week</a:t>
            </a:r>
            <a:endParaRPr lang="en-US" sz="1400" dirty="0"/>
          </a:p>
          <a:p>
            <a:endParaRPr lang="en-US" sz="900" dirty="0"/>
          </a:p>
          <a:p>
            <a:r>
              <a:rPr lang="en-US" sz="1200" dirty="0"/>
              <a:t>The kids enjoyed the field trip to the Alpine Animal Hospital.  They saw many cool things.  They all got on the big animal scale together and they weighed 542 pounds. </a:t>
            </a:r>
          </a:p>
          <a:p>
            <a:r>
              <a:rPr lang="en-US" sz="1200" dirty="0"/>
              <a:t>We said goodbye to Bree this week she is leaving to go to her mom’s in home day care.  She will be missed. </a:t>
            </a:r>
          </a:p>
          <a:p>
            <a:r>
              <a:rPr lang="en-US" sz="1200" dirty="0"/>
              <a:t>Parent teacher conferences will be April 15</a:t>
            </a:r>
            <a:r>
              <a:rPr lang="en-US" sz="1200" baseline="30000" dirty="0"/>
              <a:t>th</a:t>
            </a:r>
            <a:r>
              <a:rPr lang="en-US" sz="1200" dirty="0"/>
              <a:t> and April 17</a:t>
            </a:r>
            <a:r>
              <a:rPr lang="en-US" sz="1200" baseline="30000" dirty="0"/>
              <a:t>th</a:t>
            </a:r>
            <a:r>
              <a:rPr lang="en-US" sz="1200" dirty="0"/>
              <a:t> times will be posted on my bulletin board this</a:t>
            </a:r>
            <a:r>
              <a:rPr lang="en-US" sz="1400" dirty="0"/>
              <a:t> week.</a:t>
            </a:r>
          </a:p>
          <a:p>
            <a:r>
              <a:rPr lang="en-US" sz="1200" dirty="0"/>
              <a:t>Our spring raffle is starting April 15</a:t>
            </a:r>
            <a:r>
              <a:rPr lang="en-US" sz="1200" baseline="30000" dirty="0"/>
              <a:t>th</a:t>
            </a:r>
            <a:r>
              <a:rPr lang="en-US" sz="1200" dirty="0"/>
              <a:t> – more information will be in cubbies.</a:t>
            </a:r>
          </a:p>
          <a:p>
            <a:endParaRPr lang="en-US" sz="1400" dirty="0"/>
          </a:p>
          <a:p>
            <a:r>
              <a:rPr lang="en-US" sz="9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29" y="7868650"/>
            <a:ext cx="6259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                     Contact info….		 </a:t>
            </a:r>
            <a:endParaRPr lang="en-US" dirty="0"/>
          </a:p>
          <a:p>
            <a:pPr algn="ctr"/>
            <a:r>
              <a:rPr lang="en-US" b="1" dirty="0"/>
              <a:t>Phone: 307-745-7256   </a:t>
            </a:r>
          </a:p>
          <a:p>
            <a:pPr algn="ctr"/>
            <a:r>
              <a:rPr lang="en-US" b="1" dirty="0"/>
              <a:t>prek2class@laramieopenschool.org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0F5414-5433-47E7-81C5-789FA7B3EF79}"/>
              </a:ext>
            </a:extLst>
          </p:cNvPr>
          <p:cNvSpPr txBox="1"/>
          <p:nvPr/>
        </p:nvSpPr>
        <p:spPr>
          <a:xfrm>
            <a:off x="1714260" y="751449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D8B9F3-97FD-4B27-BFBF-CA372402F9B0}"/>
              </a:ext>
            </a:extLst>
          </p:cNvPr>
          <p:cNvSpPr txBox="1"/>
          <p:nvPr/>
        </p:nvSpPr>
        <p:spPr>
          <a:xfrm>
            <a:off x="474238" y="6913011"/>
            <a:ext cx="570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Thank you to Wilson, Tristan, Ariana, Senna, Scarlett, and Bree</a:t>
            </a:r>
          </a:p>
          <a:p>
            <a:pPr algn="ctr"/>
            <a:r>
              <a:rPr lang="en-US" sz="1600" dirty="0"/>
              <a:t> for bringing snack last week</a:t>
            </a:r>
            <a:r>
              <a:rPr lang="en-US" sz="1600" dirty="0">
                <a:sym typeface="Wingdings" panose="05000000000000000000" pitchFamily="2" charset="2"/>
              </a:rPr>
              <a:t></a:t>
            </a:r>
            <a:endParaRPr lang="en-US" sz="1600" dirty="0"/>
          </a:p>
        </p:txBody>
      </p:sp>
      <p:sp>
        <p:nvSpPr>
          <p:cNvPr id="11" name="AutoShape 2" descr="https://mail.google.com/mail/u/0?ui=2&amp;ik=79519b1d29&amp;attid=0.1.1&amp;permmsgid=msg-f:1623026752817566552&amp;th=1686263b86a59358&amp;view=fimg&amp;sz=s0-l75-ft&amp;attbid=ANGjdJ9TgRG-BIqZHqqRyPOrzDMVzFd7S-9BCo4hcSE9LIm76CrkcLRUlT21ipnnOdv05pcOCWwHiXjW0Fj9-bt91f8LzBfZ_FIkXtjr19-auR5JniZ1H6u6SSuh3_w&amp;disp=emb">
            <a:extLst>
              <a:ext uri="{FF2B5EF4-FFF2-40B4-BE49-F238E27FC236}">
                <a16:creationId xmlns:a16="http://schemas.microsoft.com/office/drawing/2014/main" id="{48780253-9147-4F36-82E1-6C2E4E52C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https://mail.google.com/mail/u/0?ui=2&amp;ik=79519b1d29&amp;attid=0.1.1&amp;permmsgid=msg-f:1623026752817566552&amp;th=1686263b86a59358&amp;view=fimg&amp;sz=s0-l75-ft&amp;attbid=ANGjdJ9TgRG-BIqZHqqRyPOrzDMVzFd7S-9BCo4hcSE9LIm76CrkcLRUlT21ipnnOdv05pcOCWwHiXjW0Fj9-bt91f8LzBfZ_FIkXtjr19-auR5JniZ1H6u6SSuh3_w&amp;disp=emb">
            <a:extLst>
              <a:ext uri="{FF2B5EF4-FFF2-40B4-BE49-F238E27FC236}">
                <a16:creationId xmlns:a16="http://schemas.microsoft.com/office/drawing/2014/main" id="{B3047C5D-193C-42CD-A31F-A3FB55F059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CAF18B-856E-4A05-A7A5-566A7EE55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340885"/>
            <a:ext cx="30226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6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120940</TotalTime>
  <Words>212</Words>
  <Application>Microsoft Office PowerPoint</Application>
  <PresentationFormat>Letter Paper (8.5x11 in)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Carrie King</cp:lastModifiedBy>
  <cp:revision>195</cp:revision>
  <cp:lastPrinted>2019-03-04T00:11:33Z</cp:lastPrinted>
  <dcterms:created xsi:type="dcterms:W3CDTF">2015-06-24T04:17:25Z</dcterms:created>
  <dcterms:modified xsi:type="dcterms:W3CDTF">2019-03-29T20:35:00Z</dcterms:modified>
</cp:coreProperties>
</file>