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5" d="100"/>
          <a:sy n="65" d="100"/>
        </p:scale>
        <p:origin x="1766" y="72"/>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10/5/2018</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10/5/2018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10/5/2018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10/5/2018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10/5/2018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10/5/2018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10/5/2018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10/5/2018</a:t>
            </a:fld>
            <a:endParaRPr lang="en-US"/>
          </a:p>
        </p:txBody>
      </p:sp>
      <p:sp>
        <p:nvSpPr>
          <p:cNvPr id="8" name="Footer Placeholder 7"/>
          <p:cNvSpPr>
            <a:spLocks noGrp="1"/>
          </p:cNvSpPr>
          <p:nvPr>
            <p:ph type="ftr" sz="quarter" idx="11"/>
          </p:nvPr>
        </p:nvSpPr>
        <p:spPr/>
        <p:txBody>
          <a:bodyPr/>
          <a:lstStyle/>
          <a:p>
            <a:r>
              <a:rPr lang="en-US"/>
              <a:t>©The Little Ladybug Shop</a:t>
            </a:r>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10/5/2018</a:t>
            </a:fld>
            <a:endParaRPr lang="en-US"/>
          </a:p>
        </p:txBody>
      </p:sp>
      <p:sp>
        <p:nvSpPr>
          <p:cNvPr id="4" name="Footer Placeholder 3"/>
          <p:cNvSpPr>
            <a:spLocks noGrp="1"/>
          </p:cNvSpPr>
          <p:nvPr>
            <p:ph type="ftr" sz="quarter" idx="11"/>
          </p:nvPr>
        </p:nvSpPr>
        <p:spPr/>
        <p:txBody>
          <a:bodyPr/>
          <a:lstStyle/>
          <a:p>
            <a:r>
              <a:rPr lang="en-US"/>
              <a:t>©The Little Ladybug Shop</a:t>
            </a:r>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10/5/2018</a:t>
            </a:fld>
            <a:endParaRPr lang="en-US"/>
          </a:p>
        </p:txBody>
      </p:sp>
      <p:sp>
        <p:nvSpPr>
          <p:cNvPr id="3" name="Footer Placeholder 2"/>
          <p:cNvSpPr>
            <a:spLocks noGrp="1"/>
          </p:cNvSpPr>
          <p:nvPr>
            <p:ph type="ftr" sz="quarter" idx="11"/>
          </p:nvPr>
        </p:nvSpPr>
        <p:spPr/>
        <p:txBody>
          <a:bodyPr/>
          <a:lstStyle/>
          <a:p>
            <a:r>
              <a:rPr lang="en-US"/>
              <a:t>©The Little Ladybug Shop</a:t>
            </a:r>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10/5/2018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10/5/2018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10/5/2018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©The Little Ladybug Shop</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©The Little Ladybug Shop</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1908215"/>
          </a:xfrm>
          <a:prstGeom prst="rect">
            <a:avLst/>
          </a:prstGeom>
          <a:noFill/>
        </p:spPr>
        <p:txBody>
          <a:bodyPr wrap="square" rtlCol="0">
            <a:spAutoFit/>
          </a:bodyPr>
          <a:lstStyle/>
          <a:p>
            <a:pPr algn="ctr"/>
            <a:r>
              <a:rPr lang="en-US" sz="7000" dirty="0">
                <a:solidFill>
                  <a:schemeClr val="bg1"/>
                </a:solidFill>
                <a:latin typeface="Bradley Hand ITC" panose="03070402050302030203" pitchFamily="66" charset="0"/>
              </a:rPr>
              <a:t>October</a:t>
            </a:r>
          </a:p>
          <a:p>
            <a:pPr algn="ctr"/>
            <a:r>
              <a:rPr lang="en-US" sz="2400" dirty="0">
                <a:solidFill>
                  <a:schemeClr val="bg1"/>
                </a:solidFill>
                <a:latin typeface="Bradley Hand ITC" panose="03070402050302030203" pitchFamily="66" charset="0"/>
              </a:rPr>
              <a:t>Week of the 8</a:t>
            </a:r>
            <a:r>
              <a:rPr lang="en-US" sz="2400" baseline="30000" dirty="0">
                <a:solidFill>
                  <a:schemeClr val="bg1"/>
                </a:solidFill>
                <a:latin typeface="Bradley Hand ITC" panose="03070402050302030203" pitchFamily="66" charset="0"/>
              </a:rPr>
              <a:t>th</a:t>
            </a:r>
            <a:r>
              <a:rPr lang="en-US" sz="2400" dirty="0">
                <a:solidFill>
                  <a:schemeClr val="bg1"/>
                </a:solidFill>
                <a:latin typeface="Bradley Hand ITC" panose="03070402050302030203" pitchFamily="66" charset="0"/>
              </a:rPr>
              <a:t>   </a:t>
            </a:r>
            <a:r>
              <a:rPr lang="en-US" sz="2400" baseline="30000" dirty="0">
                <a:solidFill>
                  <a:schemeClr val="bg1"/>
                </a:solidFill>
                <a:latin typeface="Bradley Hand ITC" panose="03070402050302030203" pitchFamily="66" charset="0"/>
              </a:rPr>
              <a:t> </a:t>
            </a:r>
            <a:r>
              <a:rPr lang="en-US" sz="2400" dirty="0">
                <a:solidFill>
                  <a:schemeClr val="bg1"/>
                </a:solidFill>
                <a:latin typeface="Bradley Hand ITC" panose="03070402050302030203" pitchFamily="66" charset="0"/>
              </a:rPr>
              <a:t> </a:t>
            </a:r>
          </a:p>
          <a:p>
            <a:pPr algn="ctr"/>
            <a:r>
              <a:rPr lang="en-US" sz="2400" dirty="0">
                <a:solidFill>
                  <a:schemeClr val="bg1"/>
                </a:solidFill>
                <a:latin typeface="Bradley Hand ITC" panose="03070402050302030203" pitchFamily="66" charset="0"/>
              </a:rPr>
              <a:t>Theme – F/farm  </a:t>
            </a:r>
          </a:p>
        </p:txBody>
      </p:sp>
      <p:sp>
        <p:nvSpPr>
          <p:cNvPr id="5" name="TextBox 4"/>
          <p:cNvSpPr txBox="1"/>
          <p:nvPr/>
        </p:nvSpPr>
        <p:spPr>
          <a:xfrm>
            <a:off x="3556497" y="2399175"/>
            <a:ext cx="3098042" cy="4154984"/>
          </a:xfrm>
          <a:prstGeom prst="rect">
            <a:avLst/>
          </a:prstGeom>
          <a:noFill/>
        </p:spPr>
        <p:txBody>
          <a:bodyPr wrap="square" rtlCol="0">
            <a:spAutoFit/>
          </a:bodyPr>
          <a:lstStyle/>
          <a:p>
            <a:pPr algn="ctr"/>
            <a:r>
              <a:rPr lang="en-US" sz="2400" b="1" dirty="0">
                <a:latin typeface="Bradley Hand ITC" panose="03070402050302030203" pitchFamily="66" charset="0"/>
              </a:rPr>
              <a:t>Reminders</a:t>
            </a:r>
          </a:p>
          <a:p>
            <a:r>
              <a:rPr lang="en-US" sz="1200" dirty="0">
                <a:latin typeface="Comic Sans MS" panose="030F0702030302020204" pitchFamily="66" charset="0"/>
              </a:rPr>
              <a:t>October 13</a:t>
            </a:r>
            <a:r>
              <a:rPr lang="en-US" sz="1200" baseline="30000" dirty="0">
                <a:latin typeface="Comic Sans MS" panose="030F0702030302020204" pitchFamily="66" charset="0"/>
              </a:rPr>
              <a:t>th</a:t>
            </a:r>
            <a:r>
              <a:rPr lang="en-US" sz="1200" dirty="0">
                <a:latin typeface="Comic Sans MS" panose="030F0702030302020204" pitchFamily="66" charset="0"/>
              </a:rPr>
              <a:t> Maintenance Day</a:t>
            </a:r>
          </a:p>
          <a:p>
            <a:r>
              <a:rPr lang="en-US" sz="1200" dirty="0">
                <a:latin typeface="Comic Sans MS" panose="030F0702030302020204" pitchFamily="66" charset="0"/>
              </a:rPr>
              <a:t>October 17</a:t>
            </a:r>
            <a:r>
              <a:rPr lang="en-US" sz="1200" baseline="30000" dirty="0">
                <a:latin typeface="Comic Sans MS" panose="030F0702030302020204" pitchFamily="66" charset="0"/>
              </a:rPr>
              <a:t>th</a:t>
            </a:r>
            <a:r>
              <a:rPr lang="en-US" sz="1200" dirty="0">
                <a:latin typeface="Comic Sans MS" panose="030F0702030302020204" pitchFamily="66" charset="0"/>
              </a:rPr>
              <a:t> – Class Pictures 9:30ish</a:t>
            </a:r>
          </a:p>
          <a:p>
            <a:r>
              <a:rPr lang="en-US" sz="1200" dirty="0">
                <a:latin typeface="Comic Sans MS" panose="030F0702030302020204" pitchFamily="66" charset="0"/>
              </a:rPr>
              <a:t>October 23-24</a:t>
            </a:r>
            <a:r>
              <a:rPr lang="en-US" sz="1200" baseline="30000" dirty="0">
                <a:latin typeface="Comic Sans MS" panose="030F0702030302020204" pitchFamily="66" charset="0"/>
              </a:rPr>
              <a:t>th</a:t>
            </a:r>
            <a:r>
              <a:rPr lang="en-US" sz="1200" dirty="0">
                <a:latin typeface="Comic Sans MS" panose="030F0702030302020204" pitchFamily="66" charset="0"/>
              </a:rPr>
              <a:t> Developmental Screenings</a:t>
            </a:r>
          </a:p>
          <a:p>
            <a:r>
              <a:rPr lang="en-US" sz="1200" dirty="0">
                <a:latin typeface="Comic Sans MS" panose="030F0702030302020204" pitchFamily="66" charset="0"/>
              </a:rPr>
              <a:t>October 25-26 – No school (Parent Teacher Conferences)</a:t>
            </a:r>
          </a:p>
          <a:p>
            <a:endParaRPr lang="en-US" sz="1200" dirty="0">
              <a:latin typeface="Comic Sans MS" panose="030F0702030302020204" pitchFamily="66" charset="0"/>
            </a:endParaRPr>
          </a:p>
          <a:p>
            <a:endParaRPr lang="en-US" sz="1200" dirty="0">
              <a:latin typeface="Comic Sans MS" panose="030F0702030302020204" pitchFamily="66" charset="0"/>
            </a:endParaRPr>
          </a:p>
          <a:p>
            <a:endParaRPr lang="en-US" sz="1200" dirty="0">
              <a:latin typeface="Comic Sans MS" panose="030F0702030302020204" pitchFamily="66" charset="0"/>
            </a:endParaRPr>
          </a:p>
          <a:p>
            <a:r>
              <a:rPr lang="en-US" sz="1200" dirty="0">
                <a:latin typeface="Comic Sans MS" panose="030F0702030302020204" pitchFamily="66" charset="0"/>
              </a:rPr>
              <a:t>  </a:t>
            </a:r>
          </a:p>
          <a:p>
            <a:endParaRPr lang="en-US" sz="1200" dirty="0">
              <a:latin typeface="Comic Sans MS" panose="030F0702030302020204" pitchFamily="66" charset="0"/>
              <a:sym typeface="Wingdings" panose="05000000000000000000" pitchFamily="2" charset="2"/>
            </a:endParaRPr>
          </a:p>
          <a:p>
            <a:endParaRPr lang="en-US" sz="1200" dirty="0">
              <a:latin typeface="Comic Sans MS" panose="030F0702030302020204" pitchFamily="66" charset="0"/>
            </a:endParaRPr>
          </a:p>
          <a:p>
            <a:endParaRPr lang="en-US" sz="1600" dirty="0">
              <a:latin typeface="Bradley Hand ITC" panose="03070402050302030203" pitchFamily="66" charset="0"/>
            </a:endParaRPr>
          </a:p>
          <a:p>
            <a:endParaRPr lang="en-US" sz="1600" dirty="0">
              <a:latin typeface="Bradley Hand ITC" panose="03070402050302030203" pitchFamily="66" charset="0"/>
            </a:endParaRPr>
          </a:p>
          <a:p>
            <a:endParaRPr lang="en-US" sz="1600" dirty="0">
              <a:latin typeface="Bradley Hand ITC" panose="03070402050302030203" pitchFamily="66" charset="0"/>
            </a:endParaRPr>
          </a:p>
          <a:p>
            <a:endParaRPr lang="en-US" sz="1600" dirty="0">
              <a:latin typeface="Bradley Hand ITC" panose="03070402050302030203" pitchFamily="66" charset="0"/>
            </a:endParaRPr>
          </a:p>
          <a:p>
            <a:endParaRPr lang="en-US" sz="1600" dirty="0">
              <a:latin typeface="Bradley Hand ITC" panose="03070402050302030203" pitchFamily="66" charset="0"/>
            </a:endParaRPr>
          </a:p>
          <a:p>
            <a:endParaRPr lang="en-US" sz="1600" dirty="0">
              <a:latin typeface="Bradley Hand ITC" panose="03070402050302030203" pitchFamily="66" charset="0"/>
            </a:endParaRPr>
          </a:p>
        </p:txBody>
      </p:sp>
      <p:sp>
        <p:nvSpPr>
          <p:cNvPr id="6" name="TextBox 5"/>
          <p:cNvSpPr txBox="1"/>
          <p:nvPr/>
        </p:nvSpPr>
        <p:spPr>
          <a:xfrm>
            <a:off x="283030" y="2362104"/>
            <a:ext cx="3018474" cy="938719"/>
          </a:xfrm>
          <a:prstGeom prst="rect">
            <a:avLst/>
          </a:prstGeom>
          <a:noFill/>
        </p:spPr>
        <p:txBody>
          <a:bodyPr wrap="square" rtlCol="0">
            <a:spAutoFit/>
          </a:bodyPr>
          <a:lstStyle/>
          <a:p>
            <a:r>
              <a:rPr lang="en-US" sz="1100" b="1" dirty="0"/>
              <a:t>Monday…….….</a:t>
            </a:r>
            <a:r>
              <a:rPr lang="en-US" sz="1100" b="1" dirty="0" err="1"/>
              <a:t>Crossfit</a:t>
            </a:r>
            <a:r>
              <a:rPr lang="en-US" sz="1100" b="1" dirty="0"/>
              <a:t> Kids (pm)</a:t>
            </a:r>
          </a:p>
          <a:p>
            <a:r>
              <a:rPr lang="en-US" sz="1100" b="1" dirty="0"/>
              <a:t>Tuesday…….….Swimming (pm) Wednesday.….Spanish (am)Cooking/Music (pm)</a:t>
            </a:r>
          </a:p>
          <a:p>
            <a:r>
              <a:rPr lang="en-US" sz="1100" b="1" dirty="0"/>
              <a:t>Thursday……....Library (pm)</a:t>
            </a:r>
          </a:p>
          <a:p>
            <a:r>
              <a:rPr lang="en-US" sz="1100" b="1" dirty="0"/>
              <a:t>Friday……….…..UW Corbett (pm)</a:t>
            </a:r>
          </a:p>
        </p:txBody>
      </p:sp>
      <p:sp>
        <p:nvSpPr>
          <p:cNvPr id="7" name="TextBox 6"/>
          <p:cNvSpPr txBox="1"/>
          <p:nvPr/>
        </p:nvSpPr>
        <p:spPr>
          <a:xfrm>
            <a:off x="283029" y="3765505"/>
            <a:ext cx="3018475" cy="2739211"/>
          </a:xfrm>
          <a:prstGeom prst="rect">
            <a:avLst/>
          </a:prstGeom>
          <a:noFill/>
        </p:spPr>
        <p:txBody>
          <a:bodyPr wrap="square" rtlCol="0">
            <a:spAutoFit/>
          </a:bodyPr>
          <a:lstStyle/>
          <a:p>
            <a:pPr algn="ctr"/>
            <a:r>
              <a:rPr lang="en-US" sz="1400" b="1" dirty="0">
                <a:latin typeface="Candara" panose="020E0502030303020204" pitchFamily="34" charset="0"/>
                <a:ea typeface="Cambria" panose="02040503050406030204" pitchFamily="18" charset="0"/>
              </a:rPr>
              <a:t>Peek at the Week</a:t>
            </a:r>
          </a:p>
          <a:p>
            <a:pPr marL="285750" indent="-285750">
              <a:buFont typeface="Arial" panose="020B0604020202020204" pitchFamily="34" charset="0"/>
              <a:buChar char="•"/>
            </a:pPr>
            <a:r>
              <a:rPr lang="en-US" sz="1200" b="1" dirty="0">
                <a:latin typeface="Candara" panose="020E0502030303020204" pitchFamily="34" charset="0"/>
                <a:ea typeface="Cambria" panose="02040503050406030204" pitchFamily="18" charset="0"/>
              </a:rPr>
              <a:t>Parent Teacher Conferences are coming up – sign up sheet is on my bulletin board by the snack calendar.</a:t>
            </a:r>
          </a:p>
          <a:p>
            <a:pPr marL="285750" indent="-285750">
              <a:buFont typeface="Arial" panose="020B0604020202020204" pitchFamily="34" charset="0"/>
              <a:buChar char="•"/>
            </a:pPr>
            <a:r>
              <a:rPr lang="en-US" sz="1200" b="1" dirty="0">
                <a:latin typeface="Candara" panose="020E0502030303020204" pitchFamily="34" charset="0"/>
                <a:ea typeface="Cambria" panose="02040503050406030204" pitchFamily="18" charset="0"/>
              </a:rPr>
              <a:t>Popcorn orders will be coming in this week.  They did very well, thank you for the support and your efforts.</a:t>
            </a:r>
          </a:p>
          <a:p>
            <a:pPr marL="285750" indent="-285750">
              <a:buFont typeface="Arial" panose="020B0604020202020204" pitchFamily="34" charset="0"/>
              <a:buChar char="•"/>
            </a:pPr>
            <a:r>
              <a:rPr lang="en-US" sz="1200" b="1" dirty="0">
                <a:latin typeface="Candara" panose="020E0502030303020204" pitchFamily="34" charset="0"/>
                <a:ea typeface="Cambria" panose="02040503050406030204" pitchFamily="18" charset="0"/>
              </a:rPr>
              <a:t>Book Fair will be mid October.</a:t>
            </a:r>
          </a:p>
          <a:p>
            <a:pPr marL="285750" indent="-285750">
              <a:buFont typeface="Arial" panose="020B0604020202020204" pitchFamily="34" charset="0"/>
              <a:buChar char="•"/>
            </a:pPr>
            <a:r>
              <a:rPr lang="en-US" sz="1200" b="1" dirty="0">
                <a:latin typeface="Candara" panose="020E0502030303020204" pitchFamily="34" charset="0"/>
                <a:ea typeface="Cambria" panose="02040503050406030204" pitchFamily="18" charset="0"/>
              </a:rPr>
              <a:t>Maintenance day is coming up and we would love your help to get ready for the winter.  Usually families come help clean up and do various jobs on the school grounds.  It’s October 13</a:t>
            </a:r>
            <a:r>
              <a:rPr lang="en-US" sz="1200" b="1" baseline="30000" dirty="0">
                <a:latin typeface="Candara" panose="020E0502030303020204" pitchFamily="34" charset="0"/>
                <a:ea typeface="Cambria" panose="02040503050406030204" pitchFamily="18" charset="0"/>
              </a:rPr>
              <a:t>th.</a:t>
            </a:r>
          </a:p>
          <a:p>
            <a:r>
              <a:rPr lang="en-US" sz="1400" b="1" baseline="30000" dirty="0">
                <a:latin typeface="Candara" panose="020E0502030303020204" pitchFamily="34" charset="0"/>
                <a:ea typeface="Cambria" panose="02040503050406030204" pitchFamily="18" charset="0"/>
              </a:rPr>
              <a:t>    </a:t>
            </a:r>
            <a:r>
              <a:rPr lang="en-US" sz="1400" b="1" dirty="0">
                <a:latin typeface="Candara" panose="020E0502030303020204" pitchFamily="34" charset="0"/>
                <a:ea typeface="Cambria" panose="02040503050406030204" pitchFamily="18" charset="0"/>
              </a:rPr>
              <a:t> </a:t>
            </a:r>
          </a:p>
        </p:txBody>
      </p:sp>
      <p:sp>
        <p:nvSpPr>
          <p:cNvPr id="8" name="TextBox 7"/>
          <p:cNvSpPr txBox="1"/>
          <p:nvPr/>
        </p:nvSpPr>
        <p:spPr>
          <a:xfrm>
            <a:off x="515074" y="7115133"/>
            <a:ext cx="6342926" cy="338554"/>
          </a:xfrm>
          <a:prstGeom prst="rect">
            <a:avLst/>
          </a:prstGeom>
          <a:noFill/>
        </p:spPr>
        <p:txBody>
          <a:bodyPr wrap="square" rtlCol="0">
            <a:spAutoFit/>
          </a:bodyPr>
          <a:lstStyle/>
          <a:p>
            <a:r>
              <a:rPr lang="en-US" sz="1600" dirty="0"/>
              <a:t>Thank you to Remi, Dax, Henry, Tristan, and Michael for bringing snack.  </a:t>
            </a:r>
          </a:p>
        </p:txBody>
      </p:sp>
      <p:sp>
        <p:nvSpPr>
          <p:cNvPr id="9" name="TextBox 8"/>
          <p:cNvSpPr txBox="1"/>
          <p:nvPr/>
        </p:nvSpPr>
        <p:spPr>
          <a:xfrm>
            <a:off x="283029" y="7861582"/>
            <a:ext cx="6259285" cy="923330"/>
          </a:xfrm>
          <a:prstGeom prst="rect">
            <a:avLst/>
          </a:prstGeom>
          <a:noFill/>
        </p:spPr>
        <p:txBody>
          <a:bodyPr wrap="square" rtlCol="0">
            <a:spAutoFit/>
          </a:bodyPr>
          <a:lstStyle/>
          <a:p>
            <a:pPr algn="ctr"/>
            <a:r>
              <a:rPr lang="en-US" b="1" dirty="0"/>
              <a:t>                      Contact info….		 </a:t>
            </a:r>
            <a:endParaRPr lang="en-US" dirty="0"/>
          </a:p>
          <a:p>
            <a:pPr algn="ctr"/>
            <a:r>
              <a:rPr lang="en-US" b="1" dirty="0"/>
              <a:t>Phone: 307-745-7256   </a:t>
            </a:r>
          </a:p>
          <a:p>
            <a:pPr algn="ctr"/>
            <a:r>
              <a:rPr lang="en-US" b="1" dirty="0"/>
              <a:t>prek2class@laramieopenschool.org</a:t>
            </a:r>
            <a:endParaRPr lang="en-US" dirty="0"/>
          </a:p>
        </p:txBody>
      </p:sp>
      <p:pic>
        <p:nvPicPr>
          <p:cNvPr id="12" name="Picture 11">
            <a:extLst>
              <a:ext uri="{FF2B5EF4-FFF2-40B4-BE49-F238E27FC236}">
                <a16:creationId xmlns:a16="http://schemas.microsoft.com/office/drawing/2014/main" id="{6334D67D-6828-44D8-8654-0EB320382D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1805" y="3980538"/>
            <a:ext cx="2201144" cy="2654842"/>
          </a:xfrm>
          <a:prstGeom prst="rect">
            <a:avLst/>
          </a:prstGeom>
        </p:spPr>
      </p:pic>
    </p:spTree>
    <p:extLst>
      <p:ext uri="{BB962C8B-B14F-4D97-AF65-F5344CB8AC3E}">
        <p14:creationId xmlns:p14="http://schemas.microsoft.com/office/powerpoint/2010/main" val="585566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9817</TotalTime>
  <Words>192</Words>
  <Application>Microsoft Office PowerPoint</Application>
  <PresentationFormat>Letter Paper (8.5x11 in)</PresentationFormat>
  <Paragraphs>33</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Bradley Hand ITC</vt:lpstr>
      <vt:lpstr>Calibri</vt:lpstr>
      <vt:lpstr>Calibri Light</vt:lpstr>
      <vt:lpstr>Cambria</vt:lpstr>
      <vt:lpstr>Candara</vt:lpstr>
      <vt:lpstr>Comic Sans MS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prek2</cp:lastModifiedBy>
  <cp:revision>82</cp:revision>
  <cp:lastPrinted>2018-10-05T19:15:58Z</cp:lastPrinted>
  <dcterms:created xsi:type="dcterms:W3CDTF">2015-06-24T04:17:25Z</dcterms:created>
  <dcterms:modified xsi:type="dcterms:W3CDTF">2018-10-05T19:16:10Z</dcterms:modified>
</cp:coreProperties>
</file>