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73" r:id="rId2"/>
  </p:sldIdLst>
  <p:sldSz cx="6858000" cy="9144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355" y="83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8ECAD0-A916-4226-A45F-704BA2142E8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C5316B0-F7B1-46F4-8B21-0ADA2F10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9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5EF6-E9FF-49C6-92FA-D6C28E33F819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AD1A-D34F-4047-B234-C92BDE738236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073-9C29-4BFD-A526-F9453E6D8AE9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E41F-51A0-4FC6-A8AC-30F1271BEA44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4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2F95-DE18-41C9-A235-2FF93465A258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6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3651-E838-4894-B176-7479E543DA91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3071-68C0-4D49-AC41-BF80BC8023EB}" type="datetime1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8EAE-6E7D-45F0-8798-C358CC51070A}" type="datetime1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9C5-F421-4CFF-9E5B-BEFEDE470AB5}" type="datetime1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9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87D-153F-4007-9280-24205BF940C4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7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5B17-03E0-4148-9841-5AE3FDD690F3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29C3-8DF9-40F5-933A-78165F620838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4967" y="51131"/>
            <a:ext cx="59913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November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Week of the 13</a:t>
            </a:r>
            <a:r>
              <a:rPr lang="en-US" sz="2000" baseline="30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th</a:t>
            </a:r>
            <a:r>
              <a:rPr lang="en-US" sz="2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    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Theme – J is for Jolly   </a:t>
            </a:r>
            <a:endParaRPr lang="en-US" sz="20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4117" y="2317372"/>
            <a:ext cx="3098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radley Hand ITC" panose="03070402050302030203" pitchFamily="66" charset="0"/>
              </a:rPr>
              <a:t>Reminders</a:t>
            </a: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November 28th Last Swim Day</a:t>
            </a:r>
          </a:p>
          <a:p>
            <a:r>
              <a:rPr lang="en-US" sz="1100" dirty="0" smtClean="0">
                <a:latin typeface="Comic Sans MS" panose="030F0702030302020204" pitchFamily="66" charset="0"/>
              </a:rPr>
              <a:t>December 4</a:t>
            </a:r>
            <a:r>
              <a:rPr lang="en-US" sz="11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1100" dirty="0" smtClean="0">
                <a:latin typeface="Comic Sans MS" panose="030F0702030302020204" pitchFamily="66" charset="0"/>
              </a:rPr>
              <a:t> Laramie Care Center 1:30 </a:t>
            </a:r>
            <a:endParaRPr lang="en-US" sz="11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December 12</a:t>
            </a:r>
            <a:r>
              <a:rPr lang="en-US" sz="1100" baseline="30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Peppermint Parade 6pm</a:t>
            </a:r>
          </a:p>
          <a:p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December 20</a:t>
            </a:r>
            <a:r>
              <a:rPr lang="en-US" sz="1100" baseline="30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-January 2</a:t>
            </a:r>
            <a:r>
              <a:rPr lang="en-US" sz="1100" baseline="30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nd</a:t>
            </a:r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Winter Break</a:t>
            </a:r>
          </a:p>
          <a:p>
            <a:endParaRPr lang="en-US" sz="11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odoni" pitchFamily="18" charset="0"/>
              </a:rPr>
              <a:t>Harry was the ranger of the week.  He finds lots of creepy crawlies and isn’t afraid to touch any of them.  The class especially liked the teeny tiny frog.</a:t>
            </a:r>
            <a:r>
              <a:rPr lang="en-US" sz="1600" dirty="0" smtClean="0">
                <a:latin typeface="Bradley Hand ITC" panose="03070402050302030203" pitchFamily="66" charset="0"/>
              </a:rPr>
              <a:t> </a:t>
            </a:r>
            <a:endParaRPr lang="en-US" sz="16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727" y="2560224"/>
            <a:ext cx="24565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Monday</a:t>
            </a:r>
            <a:r>
              <a:rPr lang="en-US" sz="900" b="1" dirty="0" smtClean="0"/>
              <a:t>…….....Science (pm)</a:t>
            </a:r>
            <a:endParaRPr lang="en-US" sz="900" b="1" dirty="0"/>
          </a:p>
          <a:p>
            <a:r>
              <a:rPr lang="en-US" sz="900" b="1" dirty="0"/>
              <a:t>Tuesday</a:t>
            </a:r>
            <a:r>
              <a:rPr lang="en-US" sz="900" b="1" dirty="0" smtClean="0"/>
              <a:t>………..Swimming (pm)</a:t>
            </a:r>
            <a:endParaRPr lang="en-US" sz="900" b="1" dirty="0"/>
          </a:p>
          <a:p>
            <a:r>
              <a:rPr lang="en-US" sz="900" b="1" dirty="0" smtClean="0"/>
              <a:t>Wednesday.….Cooking (pm</a:t>
            </a:r>
            <a:r>
              <a:rPr lang="en-US" sz="900" b="1" dirty="0"/>
              <a:t>)</a:t>
            </a:r>
          </a:p>
          <a:p>
            <a:r>
              <a:rPr lang="en-US" sz="900" b="1" dirty="0"/>
              <a:t>Thursday</a:t>
            </a:r>
            <a:r>
              <a:rPr lang="en-US" sz="900" b="1" dirty="0" smtClean="0"/>
              <a:t>……….Library (pm)</a:t>
            </a:r>
            <a:endParaRPr lang="en-US" sz="900" b="1" dirty="0"/>
          </a:p>
          <a:p>
            <a:r>
              <a:rPr lang="en-US" sz="900" b="1" dirty="0"/>
              <a:t>Friday</a:t>
            </a:r>
            <a:r>
              <a:rPr lang="en-US" sz="900" b="1" dirty="0" smtClean="0"/>
              <a:t>……….…..Art Museum (pm)</a:t>
            </a:r>
            <a:endParaRPr lang="en-US" sz="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6218" y="3641300"/>
            <a:ext cx="300941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radley Hand ITC" panose="03070402050302030203" pitchFamily="66" charset="0"/>
              </a:rPr>
              <a:t>Peek at the Week</a:t>
            </a:r>
          </a:p>
          <a:p>
            <a:r>
              <a:rPr lang="en-US" sz="1000" dirty="0" smtClean="0"/>
              <a:t>J is for Jolly.  It will be Jolly the entire month of December.   I won’t move from J for the rest of the month.  We will go to K after the Christmas break.   </a:t>
            </a:r>
          </a:p>
          <a:p>
            <a:r>
              <a:rPr lang="en-US" sz="1000" dirty="0" smtClean="0"/>
              <a:t>During December I like to do a small unit on gingerbread, and then talk about traditions in America and around the World.  </a:t>
            </a:r>
          </a:p>
          <a:p>
            <a:r>
              <a:rPr lang="en-US" sz="1000" dirty="0" smtClean="0"/>
              <a:t>We will be going to the Laramie Care Center on </a:t>
            </a:r>
            <a:r>
              <a:rPr lang="en-US" sz="1000" dirty="0" smtClean="0"/>
              <a:t>December 4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.   If you would like to donate any everyday items (toothpaste, deodorant, soap, shampoo, conditioner, lotion, </a:t>
            </a:r>
            <a:r>
              <a:rPr lang="en-US" sz="1000" dirty="0" err="1" smtClean="0"/>
              <a:t>ect</a:t>
            </a:r>
            <a:r>
              <a:rPr lang="en-US" sz="1000" dirty="0" smtClean="0"/>
              <a:t>.) that would be wonderful.   We will be taking donated items to the facility that day.  I will put a box in my room with a sign on it, thanks!  </a:t>
            </a:r>
            <a:endParaRPr lang="en-US" sz="1000" dirty="0" smtClean="0"/>
          </a:p>
          <a:p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76379" y="6962632"/>
            <a:ext cx="6342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Thank you to Tristan, Ava, Sophia S</a:t>
            </a:r>
            <a:r>
              <a:rPr lang="en-US" sz="1600" smtClean="0"/>
              <a:t>., </a:t>
            </a:r>
            <a:r>
              <a:rPr lang="en-US" sz="1600" smtClean="0"/>
              <a:t>Camden, Axel, Harry, </a:t>
            </a:r>
            <a:r>
              <a:rPr lang="en-US" sz="1600" dirty="0" smtClean="0"/>
              <a:t>and Arlo for bringing snacks. 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83029" y="7868650"/>
            <a:ext cx="6259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                      Contact </a:t>
            </a:r>
            <a:r>
              <a:rPr lang="en-US" b="1" dirty="0"/>
              <a:t>info….		 </a:t>
            </a:r>
            <a:endParaRPr lang="en-US" dirty="0"/>
          </a:p>
          <a:p>
            <a:pPr algn="ctr"/>
            <a:r>
              <a:rPr lang="en-US" b="1" dirty="0"/>
              <a:t>Phone: 307-745-7256   </a:t>
            </a:r>
          </a:p>
          <a:p>
            <a:pPr algn="ctr"/>
            <a:r>
              <a:rPr lang="en-US" b="1" dirty="0"/>
              <a:t>prek2class@laramieopenschool.org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53847</TotalTime>
  <Words>262</Words>
  <Application>Microsoft Office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Ortiz</dc:creator>
  <cp:lastModifiedBy>User</cp:lastModifiedBy>
  <cp:revision>115</cp:revision>
  <cp:lastPrinted>2017-11-10T19:09:47Z</cp:lastPrinted>
  <dcterms:created xsi:type="dcterms:W3CDTF">2015-06-24T04:17:25Z</dcterms:created>
  <dcterms:modified xsi:type="dcterms:W3CDTF">2017-11-27T13:54:43Z</dcterms:modified>
</cp:coreProperties>
</file>