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528" y="2866"/>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11/9/2017</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©The Little Ladybug Shop</a:t>
            </a:r>
            <a:endParaRPr lang="en-US"/>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11/9/2017</a:t>
            </a:fld>
            <a:endParaRPr lang="en-US"/>
          </a:p>
        </p:txBody>
      </p:sp>
      <p:sp>
        <p:nvSpPr>
          <p:cNvPr id="8" name="Footer Placeholder 7"/>
          <p:cNvSpPr>
            <a:spLocks noGrp="1"/>
          </p:cNvSpPr>
          <p:nvPr>
            <p:ph type="ftr" sz="quarter" idx="11"/>
          </p:nvPr>
        </p:nvSpPr>
        <p:spPr/>
        <p:txBody>
          <a:bodyPr/>
          <a:lstStyle/>
          <a:p>
            <a:r>
              <a:rPr lang="en-US" smtClean="0"/>
              <a:t>©The Little Ladybug Shop</a:t>
            </a:r>
            <a:endParaRPr lang="en-US"/>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11/9/2017</a:t>
            </a:fld>
            <a:endParaRPr lang="en-US"/>
          </a:p>
        </p:txBody>
      </p:sp>
      <p:sp>
        <p:nvSpPr>
          <p:cNvPr id="4" name="Footer Placeholder 3"/>
          <p:cNvSpPr>
            <a:spLocks noGrp="1"/>
          </p:cNvSpPr>
          <p:nvPr>
            <p:ph type="ftr" sz="quarter" idx="11"/>
          </p:nvPr>
        </p:nvSpPr>
        <p:spPr/>
        <p:txBody>
          <a:bodyPr/>
          <a:lstStyle/>
          <a:p>
            <a:r>
              <a:rPr lang="en-US" smtClean="0"/>
              <a:t>©The Little Ladybug Shop</a:t>
            </a:r>
            <a:endParaRPr lang="en-US"/>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11/9/2017</a:t>
            </a:fld>
            <a:endParaRPr lang="en-US"/>
          </a:p>
        </p:txBody>
      </p:sp>
      <p:sp>
        <p:nvSpPr>
          <p:cNvPr id="3" name="Footer Placeholder 2"/>
          <p:cNvSpPr>
            <a:spLocks noGrp="1"/>
          </p:cNvSpPr>
          <p:nvPr>
            <p:ph type="ftr" sz="quarter" idx="11"/>
          </p:nvPr>
        </p:nvSpPr>
        <p:spPr/>
        <p:txBody>
          <a:bodyPr/>
          <a:lstStyle/>
          <a:p>
            <a:r>
              <a:rPr lang="en-US" smtClean="0"/>
              <a:t>©The Little Ladybug Shop</a:t>
            </a:r>
            <a:endParaRPr lang="en-US"/>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©The Little Ladybug Shop</a:t>
            </a:r>
            <a:endParaRPr lang="en-US"/>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11/9/2017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©The Little Ladybug Shop</a:t>
            </a:r>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©The Little Ladybug Shop</a:t>
            </a: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1785104"/>
          </a:xfrm>
          <a:prstGeom prst="rect">
            <a:avLst/>
          </a:prstGeom>
          <a:noFill/>
        </p:spPr>
        <p:txBody>
          <a:bodyPr wrap="square" rtlCol="0">
            <a:spAutoFit/>
          </a:bodyPr>
          <a:lstStyle/>
          <a:p>
            <a:pPr algn="ctr"/>
            <a:r>
              <a:rPr lang="en-US" sz="7000" dirty="0" smtClean="0">
                <a:solidFill>
                  <a:schemeClr val="bg1"/>
                </a:solidFill>
                <a:latin typeface="Bradley Hand ITC" panose="03070402050302030203" pitchFamily="66" charset="0"/>
              </a:rPr>
              <a:t>November</a:t>
            </a:r>
          </a:p>
          <a:p>
            <a:pPr algn="ctr"/>
            <a:r>
              <a:rPr lang="en-US" sz="2000" dirty="0" smtClean="0">
                <a:solidFill>
                  <a:schemeClr val="bg1"/>
                </a:solidFill>
                <a:latin typeface="Bradley Hand ITC" panose="03070402050302030203" pitchFamily="66" charset="0"/>
              </a:rPr>
              <a:t>Week of the </a:t>
            </a:r>
            <a:r>
              <a:rPr lang="en-US" sz="2000" dirty="0" smtClean="0">
                <a:solidFill>
                  <a:schemeClr val="bg1"/>
                </a:solidFill>
                <a:latin typeface="Bradley Hand ITC" panose="03070402050302030203" pitchFamily="66" charset="0"/>
              </a:rPr>
              <a:t>13</a:t>
            </a:r>
            <a:r>
              <a:rPr lang="en-US" sz="2000" baseline="30000" dirty="0" smtClean="0">
                <a:solidFill>
                  <a:schemeClr val="bg1"/>
                </a:solidFill>
                <a:latin typeface="Bradley Hand ITC" panose="03070402050302030203" pitchFamily="66" charset="0"/>
              </a:rPr>
              <a:t>th</a:t>
            </a:r>
            <a:r>
              <a:rPr lang="en-US" sz="2000" dirty="0" smtClean="0">
                <a:solidFill>
                  <a:schemeClr val="bg1"/>
                </a:solidFill>
                <a:latin typeface="Bradley Hand ITC" panose="03070402050302030203" pitchFamily="66" charset="0"/>
              </a:rPr>
              <a:t>     </a:t>
            </a:r>
            <a:endParaRPr lang="en-US" sz="2000" dirty="0" smtClean="0">
              <a:solidFill>
                <a:schemeClr val="bg1"/>
              </a:solidFill>
              <a:latin typeface="Bradley Hand ITC" panose="03070402050302030203" pitchFamily="66" charset="0"/>
            </a:endParaRPr>
          </a:p>
          <a:p>
            <a:pPr algn="ctr"/>
            <a:r>
              <a:rPr lang="en-US" sz="2000" dirty="0" smtClean="0">
                <a:solidFill>
                  <a:schemeClr val="bg1"/>
                </a:solidFill>
                <a:latin typeface="Bradley Hand ITC" panose="03070402050302030203" pitchFamily="66" charset="0"/>
              </a:rPr>
              <a:t>Theme – </a:t>
            </a:r>
            <a:r>
              <a:rPr lang="en-US" sz="2000" dirty="0" smtClean="0">
                <a:solidFill>
                  <a:schemeClr val="bg1"/>
                </a:solidFill>
                <a:latin typeface="Bradley Hand ITC" panose="03070402050302030203" pitchFamily="66" charset="0"/>
              </a:rPr>
              <a:t>I is for important</a:t>
            </a:r>
            <a:r>
              <a:rPr lang="en-US" sz="2000" dirty="0" smtClean="0">
                <a:solidFill>
                  <a:schemeClr val="bg1"/>
                </a:solidFill>
                <a:latin typeface="Bradley Hand ITC" panose="03070402050302030203" pitchFamily="66" charset="0"/>
              </a:rPr>
              <a:t>   </a:t>
            </a:r>
            <a:endParaRPr lang="en-US" sz="2000" dirty="0">
              <a:solidFill>
                <a:schemeClr val="bg1"/>
              </a:solidFill>
              <a:latin typeface="Bradley Hand ITC" panose="03070402050302030203" pitchFamily="66" charset="0"/>
            </a:endParaRPr>
          </a:p>
        </p:txBody>
      </p:sp>
      <p:sp>
        <p:nvSpPr>
          <p:cNvPr id="5" name="TextBox 4"/>
          <p:cNvSpPr txBox="1"/>
          <p:nvPr/>
        </p:nvSpPr>
        <p:spPr>
          <a:xfrm>
            <a:off x="3564117" y="2317372"/>
            <a:ext cx="3098042" cy="3785652"/>
          </a:xfrm>
          <a:prstGeom prst="rect">
            <a:avLst/>
          </a:prstGeom>
          <a:noFill/>
        </p:spPr>
        <p:txBody>
          <a:bodyPr wrap="square" rtlCol="0">
            <a:spAutoFit/>
          </a:bodyPr>
          <a:lstStyle/>
          <a:p>
            <a:pPr algn="ctr"/>
            <a:r>
              <a:rPr lang="en-US" sz="2400" b="1" dirty="0" smtClean="0">
                <a:latin typeface="Bradley Hand ITC" panose="03070402050302030203" pitchFamily="66" charset="0"/>
              </a:rPr>
              <a:t>Reminders</a:t>
            </a:r>
          </a:p>
          <a:p>
            <a:endParaRPr lang="en-US" sz="1000" dirty="0" smtClean="0">
              <a:latin typeface="Comic Sans MS" panose="030F0702030302020204" pitchFamily="66" charset="0"/>
            </a:endParaRPr>
          </a:p>
          <a:p>
            <a:r>
              <a:rPr lang="en-US" sz="1100" dirty="0" smtClean="0">
                <a:latin typeface="Comic Sans MS" panose="030F0702030302020204" pitchFamily="66" charset="0"/>
              </a:rPr>
              <a:t>November 7</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No </a:t>
            </a:r>
            <a:r>
              <a:rPr lang="en-US" sz="1100" dirty="0" smtClean="0">
                <a:latin typeface="Comic Sans MS" panose="030F0702030302020204" pitchFamily="66" charset="0"/>
              </a:rPr>
              <a:t>School</a:t>
            </a:r>
          </a:p>
          <a:p>
            <a:r>
              <a:rPr lang="en-US" sz="1100" dirty="0" smtClean="0">
                <a:latin typeface="Comic Sans MS" panose="030F0702030302020204" pitchFamily="66" charset="0"/>
              </a:rPr>
              <a:t>November 14</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Board Meeting – 5:30</a:t>
            </a:r>
            <a:endParaRPr lang="en-US" sz="1100" dirty="0" smtClean="0">
              <a:latin typeface="Comic Sans MS" panose="030F0702030302020204" pitchFamily="66" charset="0"/>
            </a:endParaRPr>
          </a:p>
          <a:p>
            <a:r>
              <a:rPr lang="en-US" sz="1100" dirty="0" smtClean="0">
                <a:latin typeface="Comic Sans MS" panose="030F0702030302020204" pitchFamily="66" charset="0"/>
              </a:rPr>
              <a:t>November 17</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Wreath Orders </a:t>
            </a:r>
            <a:r>
              <a:rPr lang="en-US" sz="1100" dirty="0" smtClean="0">
                <a:latin typeface="Comic Sans MS" panose="030F0702030302020204" pitchFamily="66" charset="0"/>
              </a:rPr>
              <a:t>Due</a:t>
            </a:r>
          </a:p>
          <a:p>
            <a:r>
              <a:rPr lang="en-US" sz="1100" dirty="0" smtClean="0">
                <a:latin typeface="Comic Sans MS" panose="030F0702030302020204" pitchFamily="66" charset="0"/>
              </a:rPr>
              <a:t>November 21</a:t>
            </a:r>
            <a:r>
              <a:rPr lang="en-US" sz="1100" baseline="30000" dirty="0" smtClean="0">
                <a:latin typeface="Comic Sans MS" panose="030F0702030302020204" pitchFamily="66" charset="0"/>
              </a:rPr>
              <a:t>st</a:t>
            </a:r>
            <a:r>
              <a:rPr lang="en-US" sz="1100" dirty="0" smtClean="0">
                <a:latin typeface="Comic Sans MS" panose="030F0702030302020204" pitchFamily="66" charset="0"/>
              </a:rPr>
              <a:t> Last Swim Day </a:t>
            </a:r>
            <a:endParaRPr lang="en-US" sz="1100" dirty="0" smtClean="0">
              <a:latin typeface="Comic Sans MS" panose="030F0702030302020204" pitchFamily="66" charset="0"/>
            </a:endParaRPr>
          </a:p>
          <a:p>
            <a:r>
              <a:rPr lang="en-US" sz="1100" dirty="0" smtClean="0">
                <a:latin typeface="Comic Sans MS" panose="030F0702030302020204" pitchFamily="66" charset="0"/>
              </a:rPr>
              <a:t>November 22</a:t>
            </a:r>
            <a:r>
              <a:rPr lang="en-US" sz="1100" baseline="30000" dirty="0" smtClean="0">
                <a:latin typeface="Comic Sans MS" panose="030F0702030302020204" pitchFamily="66" charset="0"/>
              </a:rPr>
              <a:t>nd</a:t>
            </a:r>
            <a:r>
              <a:rPr lang="en-US" sz="1100" dirty="0" smtClean="0">
                <a:latin typeface="Comic Sans MS" panose="030F0702030302020204" pitchFamily="66" charset="0"/>
              </a:rPr>
              <a:t>-26</a:t>
            </a:r>
            <a:r>
              <a:rPr lang="en-US" sz="1100" baseline="30000" dirty="0" smtClean="0">
                <a:latin typeface="Comic Sans MS" panose="030F0702030302020204" pitchFamily="66" charset="0"/>
              </a:rPr>
              <a:t>th</a:t>
            </a:r>
            <a:r>
              <a:rPr lang="en-US" sz="1100" dirty="0" smtClean="0">
                <a:latin typeface="Comic Sans MS" panose="030F0702030302020204" pitchFamily="66" charset="0"/>
              </a:rPr>
              <a:t> Thanksgiving </a:t>
            </a:r>
            <a:r>
              <a:rPr lang="en-US" sz="1100" dirty="0" smtClean="0">
                <a:latin typeface="Comic Sans MS" panose="030F0702030302020204" pitchFamily="66" charset="0"/>
              </a:rPr>
              <a:t>Break</a:t>
            </a:r>
            <a:endParaRPr lang="en-US" sz="1100" dirty="0" smtClean="0">
              <a:latin typeface="Comic Sans MS" panose="030F0702030302020204" pitchFamily="66" charset="0"/>
              <a:sym typeface="Wingdings" panose="05000000000000000000" pitchFamily="2" charset="2"/>
            </a:endParaRPr>
          </a:p>
          <a:p>
            <a:r>
              <a:rPr lang="en-US" sz="1100" dirty="0" smtClean="0">
                <a:latin typeface="Comic Sans MS" panose="030F0702030302020204" pitchFamily="66" charset="0"/>
                <a:sym typeface="Wingdings" panose="05000000000000000000" pitchFamily="2" charset="2"/>
              </a:rPr>
              <a:t>December 12</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 Peppermint Parade </a:t>
            </a:r>
            <a:r>
              <a:rPr lang="en-US" sz="1100" dirty="0" smtClean="0">
                <a:latin typeface="Comic Sans MS" panose="030F0702030302020204" pitchFamily="66" charset="0"/>
                <a:sym typeface="Wingdings" panose="05000000000000000000" pitchFamily="2" charset="2"/>
              </a:rPr>
              <a:t>6pm</a:t>
            </a:r>
          </a:p>
          <a:p>
            <a:r>
              <a:rPr lang="en-US" sz="1100" dirty="0" smtClean="0">
                <a:latin typeface="Comic Sans MS" panose="030F0702030302020204" pitchFamily="66" charset="0"/>
                <a:sym typeface="Wingdings" panose="05000000000000000000" pitchFamily="2" charset="2"/>
              </a:rPr>
              <a:t>December 20</a:t>
            </a:r>
            <a:r>
              <a:rPr lang="en-US" sz="1100" baseline="30000" dirty="0" smtClean="0">
                <a:latin typeface="Comic Sans MS" panose="030F0702030302020204" pitchFamily="66" charset="0"/>
                <a:sym typeface="Wingdings" panose="05000000000000000000" pitchFamily="2" charset="2"/>
              </a:rPr>
              <a:t>th</a:t>
            </a:r>
            <a:r>
              <a:rPr lang="en-US" sz="1100" dirty="0" smtClean="0">
                <a:latin typeface="Comic Sans MS" panose="030F0702030302020204" pitchFamily="66" charset="0"/>
                <a:sym typeface="Wingdings" panose="05000000000000000000" pitchFamily="2" charset="2"/>
              </a:rPr>
              <a:t>-January 2</a:t>
            </a:r>
            <a:r>
              <a:rPr lang="en-US" sz="1100" baseline="30000" dirty="0" smtClean="0">
                <a:latin typeface="Comic Sans MS" panose="030F0702030302020204" pitchFamily="66" charset="0"/>
                <a:sym typeface="Wingdings" panose="05000000000000000000" pitchFamily="2" charset="2"/>
              </a:rPr>
              <a:t>nd</a:t>
            </a:r>
            <a:r>
              <a:rPr lang="en-US" sz="1100" dirty="0" smtClean="0">
                <a:latin typeface="Comic Sans MS" panose="030F0702030302020204" pitchFamily="66" charset="0"/>
                <a:sym typeface="Wingdings" panose="05000000000000000000" pitchFamily="2" charset="2"/>
              </a:rPr>
              <a:t> Winter Break</a:t>
            </a:r>
            <a:endParaRPr lang="en-US" sz="1100" dirty="0" smtClean="0">
              <a:latin typeface="Comic Sans MS" panose="030F0702030302020204" pitchFamily="66" charset="0"/>
              <a:sym typeface="Wingdings" panose="05000000000000000000" pitchFamily="2" charset="2"/>
            </a:endParaRPr>
          </a:p>
          <a:p>
            <a:endParaRPr lang="en-US" sz="1100" dirty="0" smtClean="0">
              <a:latin typeface="Comic Sans MS" panose="030F0702030302020204" pitchFamily="66" charset="0"/>
              <a:sym typeface="Wingdings" panose="05000000000000000000" pitchFamily="2" charset="2"/>
            </a:endParaRPr>
          </a:p>
          <a:p>
            <a:endParaRPr lang="en-US" sz="1100" dirty="0">
              <a:latin typeface="Comic Sans MS" panose="030F0702030302020204" pitchFamily="66" charset="0"/>
              <a:sym typeface="Wingdings" panose="05000000000000000000" pitchFamily="2" charset="2"/>
            </a:endParaRPr>
          </a:p>
          <a:p>
            <a:endParaRPr lang="en-US" sz="1100" dirty="0" smtClean="0">
              <a:latin typeface="Comic Sans MS" panose="030F0702030302020204" pitchFamily="66" charset="0"/>
              <a:sym typeface="Wingdings" panose="05000000000000000000" pitchFamily="2" charset="2"/>
            </a:endParaRPr>
          </a:p>
          <a:p>
            <a:r>
              <a:rPr lang="en-US" sz="1600" b="1" dirty="0" smtClean="0">
                <a:solidFill>
                  <a:srgbClr val="7030A0"/>
                </a:solidFill>
                <a:latin typeface="Bradley Hand ITC" panose="03070402050302030203" pitchFamily="66" charset="0"/>
              </a:rPr>
              <a:t>Hayden was the ranger of the week.  </a:t>
            </a:r>
            <a:r>
              <a:rPr lang="en-US" sz="1600" b="1" dirty="0" smtClean="0">
                <a:solidFill>
                  <a:srgbClr val="7030A0"/>
                </a:solidFill>
                <a:latin typeface="Bradley Hand ITC" panose="03070402050302030203" pitchFamily="66" charset="0"/>
              </a:rPr>
              <a:t>Our favorite picture was the one with her holding the snake.  We all thought she was very brave.</a:t>
            </a:r>
            <a:endParaRPr lang="en-US" sz="1600" b="1" dirty="0" smtClean="0">
              <a:solidFill>
                <a:srgbClr val="7030A0"/>
              </a:solidFill>
              <a:latin typeface="Bradley Hand ITC" panose="03070402050302030203" pitchFamily="66" charset="0"/>
            </a:endParaRPr>
          </a:p>
          <a:p>
            <a:r>
              <a:rPr lang="en-US" sz="1600" dirty="0" smtClean="0">
                <a:latin typeface="Bradley Hand ITC" panose="03070402050302030203" pitchFamily="66" charset="0"/>
              </a:rPr>
              <a:t> </a:t>
            </a:r>
            <a:endParaRPr lang="en-US" sz="1600" dirty="0">
              <a:latin typeface="Bradley Hand ITC" panose="03070402050302030203" pitchFamily="66" charset="0"/>
            </a:endParaRPr>
          </a:p>
        </p:txBody>
      </p:sp>
      <p:sp>
        <p:nvSpPr>
          <p:cNvPr id="6" name="TextBox 5"/>
          <p:cNvSpPr txBox="1"/>
          <p:nvPr/>
        </p:nvSpPr>
        <p:spPr>
          <a:xfrm>
            <a:off x="489727" y="2560224"/>
            <a:ext cx="2456597" cy="784830"/>
          </a:xfrm>
          <a:prstGeom prst="rect">
            <a:avLst/>
          </a:prstGeom>
          <a:noFill/>
        </p:spPr>
        <p:txBody>
          <a:bodyPr wrap="square" rtlCol="0">
            <a:spAutoFit/>
          </a:bodyPr>
          <a:lstStyle/>
          <a:p>
            <a:r>
              <a:rPr lang="en-US" sz="900" b="1" dirty="0"/>
              <a:t>Monday</a:t>
            </a:r>
            <a:r>
              <a:rPr lang="en-US" sz="900" b="1" dirty="0" smtClean="0"/>
              <a:t>…….....</a:t>
            </a:r>
            <a:r>
              <a:rPr lang="en-US" sz="900" b="1" dirty="0" smtClean="0"/>
              <a:t>Field Trip to Dominos</a:t>
            </a:r>
            <a:r>
              <a:rPr lang="en-US" sz="900" b="1" dirty="0" smtClean="0"/>
              <a:t> </a:t>
            </a:r>
            <a:r>
              <a:rPr lang="en-US" sz="900" b="1" dirty="0" smtClean="0"/>
              <a:t>(pm)</a:t>
            </a:r>
            <a:endParaRPr lang="en-US" sz="900" b="1" dirty="0"/>
          </a:p>
          <a:p>
            <a:r>
              <a:rPr lang="en-US" sz="900" b="1" dirty="0"/>
              <a:t>Tuesday</a:t>
            </a:r>
            <a:r>
              <a:rPr lang="en-US" sz="900" b="1" dirty="0" smtClean="0"/>
              <a:t>………..</a:t>
            </a:r>
            <a:r>
              <a:rPr lang="en-US" sz="900" b="1" dirty="0" smtClean="0"/>
              <a:t>Swimming (pm)</a:t>
            </a:r>
            <a:endParaRPr lang="en-US" sz="900" b="1" dirty="0"/>
          </a:p>
          <a:p>
            <a:r>
              <a:rPr lang="en-US" sz="900" b="1" dirty="0" smtClean="0"/>
              <a:t>Wednesday.….</a:t>
            </a:r>
            <a:r>
              <a:rPr lang="en-US" sz="900" b="1" dirty="0" smtClean="0"/>
              <a:t>Cooking (pm</a:t>
            </a:r>
            <a:r>
              <a:rPr lang="en-US" sz="900" b="1" dirty="0"/>
              <a:t>)</a:t>
            </a:r>
          </a:p>
          <a:p>
            <a:r>
              <a:rPr lang="en-US" sz="900" b="1" dirty="0"/>
              <a:t>Thursday</a:t>
            </a:r>
            <a:r>
              <a:rPr lang="en-US" sz="900" b="1" dirty="0" smtClean="0"/>
              <a:t>……….Library (pm)</a:t>
            </a:r>
            <a:endParaRPr lang="en-US" sz="900" b="1" dirty="0"/>
          </a:p>
          <a:p>
            <a:r>
              <a:rPr lang="en-US" sz="900" b="1" dirty="0"/>
              <a:t>Friday</a:t>
            </a:r>
            <a:r>
              <a:rPr lang="en-US" sz="900" b="1" dirty="0" smtClean="0"/>
              <a:t>……….…..</a:t>
            </a:r>
            <a:r>
              <a:rPr lang="en-US" sz="900" b="1" dirty="0" smtClean="0"/>
              <a:t>Art </a:t>
            </a:r>
            <a:r>
              <a:rPr lang="en-US" sz="900" b="1" dirty="0" smtClean="0"/>
              <a:t>(pm)</a:t>
            </a:r>
            <a:endParaRPr lang="en-US" sz="900" b="1" dirty="0"/>
          </a:p>
        </p:txBody>
      </p:sp>
      <p:sp>
        <p:nvSpPr>
          <p:cNvPr id="7" name="TextBox 6"/>
          <p:cNvSpPr txBox="1"/>
          <p:nvPr/>
        </p:nvSpPr>
        <p:spPr>
          <a:xfrm>
            <a:off x="266218" y="3641300"/>
            <a:ext cx="3009417" cy="3108543"/>
          </a:xfrm>
          <a:prstGeom prst="rect">
            <a:avLst/>
          </a:prstGeom>
          <a:noFill/>
        </p:spPr>
        <p:txBody>
          <a:bodyPr wrap="square" rtlCol="0">
            <a:spAutoFit/>
          </a:bodyPr>
          <a:lstStyle/>
          <a:p>
            <a:pPr algn="ctr"/>
            <a:r>
              <a:rPr lang="en-US" sz="2400" b="1" dirty="0" smtClean="0">
                <a:latin typeface="Bradley Hand ITC" panose="03070402050302030203" pitchFamily="66" charset="0"/>
              </a:rPr>
              <a:t>Peek at the Week</a:t>
            </a:r>
          </a:p>
          <a:p>
            <a:r>
              <a:rPr lang="en-US" sz="900" dirty="0" smtClean="0"/>
              <a:t>Kids may bring something in to share this week that is IMPORTANT to them</a:t>
            </a:r>
            <a:r>
              <a:rPr lang="en-US" sz="900" dirty="0" smtClean="0">
                <a:sym typeface="Wingdings" panose="05000000000000000000" pitchFamily="2" charset="2"/>
              </a:rPr>
              <a:t>.</a:t>
            </a:r>
          </a:p>
          <a:p>
            <a:endParaRPr lang="en-US" sz="900" dirty="0" smtClean="0"/>
          </a:p>
          <a:p>
            <a:r>
              <a:rPr lang="en-US" sz="900" dirty="0" smtClean="0"/>
              <a:t>We have started practicing for our peppermint parade.  We will have a couple of am practices.  If your child doesn’t normally attend on Wednesday morning they may attend November 15</a:t>
            </a:r>
            <a:r>
              <a:rPr lang="en-US" sz="900" baseline="30000" dirty="0" smtClean="0"/>
              <a:t>th</a:t>
            </a:r>
            <a:r>
              <a:rPr lang="en-US" sz="900" dirty="0" smtClean="0"/>
              <a:t> and 29</a:t>
            </a:r>
            <a:r>
              <a:rPr lang="en-US" sz="900" baseline="30000" dirty="0" smtClean="0"/>
              <a:t>th</a:t>
            </a:r>
            <a:r>
              <a:rPr lang="en-US" sz="900" dirty="0" smtClean="0"/>
              <a:t> to listen to music teacher teach them the songs.  I will also be practicing songs between now and Christmas, so don’t worry to much if your child can’t make it to those practices.  </a:t>
            </a:r>
          </a:p>
          <a:p>
            <a:endParaRPr lang="en-US" sz="900" dirty="0"/>
          </a:p>
          <a:p>
            <a:r>
              <a:rPr lang="en-US" sz="900" dirty="0" smtClean="0"/>
              <a:t>November 21</a:t>
            </a:r>
            <a:r>
              <a:rPr lang="en-US" sz="900" baseline="30000" dirty="0" smtClean="0"/>
              <a:t>st</a:t>
            </a:r>
            <a:r>
              <a:rPr lang="en-US" sz="900" dirty="0" smtClean="0"/>
              <a:t> will be our last swim day.  Our second semester swim session will begin on January 23</a:t>
            </a:r>
            <a:r>
              <a:rPr lang="en-US" sz="900" baseline="30000" dirty="0" smtClean="0"/>
              <a:t>rd</a:t>
            </a:r>
            <a:r>
              <a:rPr lang="en-US" sz="900" dirty="0" smtClean="0"/>
              <a:t>.  </a:t>
            </a:r>
          </a:p>
          <a:p>
            <a:endParaRPr lang="en-US" sz="900" dirty="0"/>
          </a:p>
          <a:p>
            <a:r>
              <a:rPr lang="en-US" sz="900" dirty="0" smtClean="0"/>
              <a:t>We will be making gingerbread houses for the annual gingerbread display at the hospital.  If you have any Halloween candy you would like to donate for the decorating of the houses that would be great.  </a:t>
            </a:r>
            <a:r>
              <a:rPr lang="en-US" sz="900" smtClean="0"/>
              <a:t>Thanks</a:t>
            </a:r>
            <a:endParaRPr lang="en-US" sz="900" dirty="0" smtClean="0"/>
          </a:p>
          <a:p>
            <a:r>
              <a:rPr lang="en-US" sz="1000" dirty="0" smtClean="0"/>
              <a:t> </a:t>
            </a:r>
            <a:endParaRPr lang="en-US" sz="1000" dirty="0"/>
          </a:p>
        </p:txBody>
      </p:sp>
      <p:sp>
        <p:nvSpPr>
          <p:cNvPr id="8" name="TextBox 7"/>
          <p:cNvSpPr txBox="1"/>
          <p:nvPr/>
        </p:nvSpPr>
        <p:spPr>
          <a:xfrm>
            <a:off x="276379" y="6962632"/>
            <a:ext cx="6342926" cy="338554"/>
          </a:xfrm>
          <a:prstGeom prst="rect">
            <a:avLst/>
          </a:prstGeom>
          <a:noFill/>
        </p:spPr>
        <p:txBody>
          <a:bodyPr wrap="square" rtlCol="0">
            <a:spAutoFit/>
          </a:bodyPr>
          <a:lstStyle/>
          <a:p>
            <a:pPr algn="ctr"/>
            <a:r>
              <a:rPr lang="en-US" sz="1600" dirty="0" smtClean="0"/>
              <a:t>Thank you to </a:t>
            </a:r>
            <a:r>
              <a:rPr lang="en-US" sz="1600" dirty="0" smtClean="0"/>
              <a:t>Elsie, Palmer, Case, and </a:t>
            </a:r>
            <a:r>
              <a:rPr lang="en-US" sz="1600" dirty="0" err="1" smtClean="0"/>
              <a:t>Malea</a:t>
            </a:r>
            <a:r>
              <a:rPr lang="en-US" sz="1600" dirty="0" smtClean="0"/>
              <a:t> for </a:t>
            </a:r>
            <a:r>
              <a:rPr lang="en-US" sz="1600" dirty="0" smtClean="0"/>
              <a:t>bringing snacks.  </a:t>
            </a:r>
            <a:endParaRPr lang="en-US" sz="1600" dirty="0"/>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smtClean="0"/>
              <a:t>                      Contact </a:t>
            </a:r>
            <a:r>
              <a:rPr lang="en-US" b="1" dirty="0"/>
              <a:t>info….		 </a:t>
            </a:r>
            <a:endParaRPr lang="en-US" dirty="0"/>
          </a:p>
          <a:p>
            <a:pPr algn="ctr"/>
            <a:r>
              <a:rPr lang="en-US" b="1" dirty="0"/>
              <a:t>Phone: 307-745-7256   </a:t>
            </a:r>
          </a:p>
          <a:p>
            <a:pPr algn="ctr"/>
            <a:r>
              <a:rPr lang="en-US" b="1" dirty="0"/>
              <a:t>prek2class@laramieopenschool.org</a:t>
            </a:r>
            <a:endParaRPr lang="en-US" dirty="0"/>
          </a:p>
        </p:txBody>
      </p:sp>
    </p:spTree>
    <p:extLst>
      <p:ext uri="{BB962C8B-B14F-4D97-AF65-F5344CB8AC3E}">
        <p14:creationId xmlns:p14="http://schemas.microsoft.com/office/powerpoint/2010/main" val="58556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38881</TotalTime>
  <Words>281</Words>
  <Application>Microsoft Office PowerPoint</Application>
  <PresentationFormat>Letter Paper (8.5x11 in)</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User</cp:lastModifiedBy>
  <cp:revision>101</cp:revision>
  <cp:lastPrinted>2017-11-10T19:09:47Z</cp:lastPrinted>
  <dcterms:created xsi:type="dcterms:W3CDTF">2015-06-24T04:17:25Z</dcterms:created>
  <dcterms:modified xsi:type="dcterms:W3CDTF">2017-11-10T19:10:56Z</dcterms:modified>
</cp:coreProperties>
</file>