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373" r:id="rId2"/>
  </p:sldIdLst>
  <p:sldSz cx="6858000" cy="9144000" type="letter"/>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110" d="100"/>
          <a:sy n="110" d="100"/>
        </p:scale>
        <p:origin x="1478" y="187"/>
      </p:cViewPr>
      <p:guideLst>
        <p:guide orient="horz" pos="2880"/>
        <p:guide pos="216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0C8ECAD0-A916-4226-A45F-704BA2142E8C}" type="datetimeFigureOut">
              <a:rPr lang="en-US" smtClean="0"/>
              <a:t>3/2/2018</a:t>
            </a:fld>
            <a:endParaRPr lang="en-US"/>
          </a:p>
        </p:txBody>
      </p:sp>
      <p:sp>
        <p:nvSpPr>
          <p:cNvPr id="4" name="Slide Image Placeholder 3"/>
          <p:cNvSpPr>
            <a:spLocks noGrp="1" noRot="1" noChangeAspect="1"/>
          </p:cNvSpPr>
          <p:nvPr>
            <p:ph type="sldImg" idx="2"/>
          </p:nvPr>
        </p:nvSpPr>
        <p:spPr>
          <a:xfrm>
            <a:off x="2333625" y="1163638"/>
            <a:ext cx="2355850"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8C5316B0-F7B1-46F4-8B21-0ADA2F103AA4}" type="slidenum">
              <a:rPr lang="en-US" smtClean="0"/>
              <a:t>‹#›</a:t>
            </a:fld>
            <a:endParaRPr lang="en-US"/>
          </a:p>
        </p:txBody>
      </p:sp>
    </p:spTree>
    <p:extLst>
      <p:ext uri="{BB962C8B-B14F-4D97-AF65-F5344CB8AC3E}">
        <p14:creationId xmlns:p14="http://schemas.microsoft.com/office/powerpoint/2010/main" val="3601159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E75EF6-E9FF-49C6-92FA-D6C28E33F819}" type="datetime1">
              <a:rPr lang="en-US" smtClean="0"/>
              <a:t>3/2/2018</a:t>
            </a:fld>
            <a:endParaRPr lang="en-US"/>
          </a:p>
        </p:txBody>
      </p:sp>
      <p:sp>
        <p:nvSpPr>
          <p:cNvPr id="5" name="Footer Placeholder 4"/>
          <p:cNvSpPr>
            <a:spLocks noGrp="1"/>
          </p:cNvSpPr>
          <p:nvPr>
            <p:ph type="ftr" sz="quarter" idx="11"/>
          </p:nvPr>
        </p:nvSpPr>
        <p:spPr/>
        <p:txBody>
          <a:bodyPr/>
          <a:lstStyle/>
          <a:p>
            <a:r>
              <a:rPr lang="en-US"/>
              <a:t>©The Little Ladybug Shop</a:t>
            </a:r>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1411466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FBAD1A-D34F-4047-B234-C92BDE738236}" type="datetime1">
              <a:rPr lang="en-US" smtClean="0"/>
              <a:t>3/2/2018</a:t>
            </a:fld>
            <a:endParaRPr lang="en-US"/>
          </a:p>
        </p:txBody>
      </p:sp>
      <p:sp>
        <p:nvSpPr>
          <p:cNvPr id="5" name="Footer Placeholder 4"/>
          <p:cNvSpPr>
            <a:spLocks noGrp="1"/>
          </p:cNvSpPr>
          <p:nvPr>
            <p:ph type="ftr" sz="quarter" idx="11"/>
          </p:nvPr>
        </p:nvSpPr>
        <p:spPr/>
        <p:txBody>
          <a:bodyPr/>
          <a:lstStyle/>
          <a:p>
            <a:r>
              <a:rPr lang="en-US"/>
              <a:t>©The Little Ladybug Shop</a:t>
            </a:r>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424850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D1F073-9C29-4BFD-A526-F9453E6D8AE9}" type="datetime1">
              <a:rPr lang="en-US" smtClean="0"/>
              <a:t>3/2/2018</a:t>
            </a:fld>
            <a:endParaRPr lang="en-US"/>
          </a:p>
        </p:txBody>
      </p:sp>
      <p:sp>
        <p:nvSpPr>
          <p:cNvPr id="5" name="Footer Placeholder 4"/>
          <p:cNvSpPr>
            <a:spLocks noGrp="1"/>
          </p:cNvSpPr>
          <p:nvPr>
            <p:ph type="ftr" sz="quarter" idx="11"/>
          </p:nvPr>
        </p:nvSpPr>
        <p:spPr/>
        <p:txBody>
          <a:bodyPr/>
          <a:lstStyle/>
          <a:p>
            <a:r>
              <a:rPr lang="en-US"/>
              <a:t>©The Little Ladybug Shop</a:t>
            </a:r>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17846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E4E41F-51A0-4FC6-A8AC-30F1271BEA44}" type="datetime1">
              <a:rPr lang="en-US" smtClean="0"/>
              <a:t>3/2/2018</a:t>
            </a:fld>
            <a:endParaRPr lang="en-US"/>
          </a:p>
        </p:txBody>
      </p:sp>
      <p:sp>
        <p:nvSpPr>
          <p:cNvPr id="5" name="Footer Placeholder 4"/>
          <p:cNvSpPr>
            <a:spLocks noGrp="1"/>
          </p:cNvSpPr>
          <p:nvPr>
            <p:ph type="ftr" sz="quarter" idx="11"/>
          </p:nvPr>
        </p:nvSpPr>
        <p:spPr/>
        <p:txBody>
          <a:bodyPr/>
          <a:lstStyle/>
          <a:p>
            <a:r>
              <a:rPr lang="en-US"/>
              <a:t>©The Little Ladybug Shop</a:t>
            </a:r>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3044944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BF2F95-DE18-41C9-A235-2FF93465A258}" type="datetime1">
              <a:rPr lang="en-US" smtClean="0"/>
              <a:t>3/2/2018</a:t>
            </a:fld>
            <a:endParaRPr lang="en-US"/>
          </a:p>
        </p:txBody>
      </p:sp>
      <p:sp>
        <p:nvSpPr>
          <p:cNvPr id="5" name="Footer Placeholder 4"/>
          <p:cNvSpPr>
            <a:spLocks noGrp="1"/>
          </p:cNvSpPr>
          <p:nvPr>
            <p:ph type="ftr" sz="quarter" idx="11"/>
          </p:nvPr>
        </p:nvSpPr>
        <p:spPr/>
        <p:txBody>
          <a:bodyPr/>
          <a:lstStyle/>
          <a:p>
            <a:r>
              <a:rPr lang="en-US"/>
              <a:t>©The Little Ladybug Shop</a:t>
            </a:r>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3998162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093651-E838-4894-B176-7479E543DA91}" type="datetime1">
              <a:rPr lang="en-US" smtClean="0"/>
              <a:t>3/2/2018</a:t>
            </a:fld>
            <a:endParaRPr lang="en-US"/>
          </a:p>
        </p:txBody>
      </p:sp>
      <p:sp>
        <p:nvSpPr>
          <p:cNvPr id="6" name="Footer Placeholder 5"/>
          <p:cNvSpPr>
            <a:spLocks noGrp="1"/>
          </p:cNvSpPr>
          <p:nvPr>
            <p:ph type="ftr" sz="quarter" idx="11"/>
          </p:nvPr>
        </p:nvSpPr>
        <p:spPr/>
        <p:txBody>
          <a:bodyPr/>
          <a:lstStyle/>
          <a:p>
            <a:r>
              <a:rPr lang="en-US"/>
              <a:t>©The Little Ladybug Shop</a:t>
            </a:r>
          </a:p>
        </p:txBody>
      </p:sp>
      <p:sp>
        <p:nvSpPr>
          <p:cNvPr id="7" name="Slide Number Placeholder 6"/>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427201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723071-68C0-4D49-AC41-BF80BC8023EB}" type="datetime1">
              <a:rPr lang="en-US" smtClean="0"/>
              <a:t>3/2/2018</a:t>
            </a:fld>
            <a:endParaRPr lang="en-US"/>
          </a:p>
        </p:txBody>
      </p:sp>
      <p:sp>
        <p:nvSpPr>
          <p:cNvPr id="8" name="Footer Placeholder 7"/>
          <p:cNvSpPr>
            <a:spLocks noGrp="1"/>
          </p:cNvSpPr>
          <p:nvPr>
            <p:ph type="ftr" sz="quarter" idx="11"/>
          </p:nvPr>
        </p:nvSpPr>
        <p:spPr/>
        <p:txBody>
          <a:bodyPr/>
          <a:lstStyle/>
          <a:p>
            <a:r>
              <a:rPr lang="en-US"/>
              <a:t>©The Little Ladybug Shop</a:t>
            </a:r>
          </a:p>
        </p:txBody>
      </p:sp>
      <p:sp>
        <p:nvSpPr>
          <p:cNvPr id="9" name="Slide Number Placeholder 8"/>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078111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F08EAE-6E7D-45F0-8798-C358CC51070A}" type="datetime1">
              <a:rPr lang="en-US" smtClean="0"/>
              <a:t>3/2/2018</a:t>
            </a:fld>
            <a:endParaRPr lang="en-US"/>
          </a:p>
        </p:txBody>
      </p:sp>
      <p:sp>
        <p:nvSpPr>
          <p:cNvPr id="4" name="Footer Placeholder 3"/>
          <p:cNvSpPr>
            <a:spLocks noGrp="1"/>
          </p:cNvSpPr>
          <p:nvPr>
            <p:ph type="ftr" sz="quarter" idx="11"/>
          </p:nvPr>
        </p:nvSpPr>
        <p:spPr/>
        <p:txBody>
          <a:bodyPr/>
          <a:lstStyle/>
          <a:p>
            <a:r>
              <a:rPr lang="en-US"/>
              <a:t>©The Little Ladybug Shop</a:t>
            </a:r>
          </a:p>
        </p:txBody>
      </p:sp>
      <p:sp>
        <p:nvSpPr>
          <p:cNvPr id="5" name="Slide Number Placeholder 4"/>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90531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49A9C5-F421-4CFF-9E5B-BEFEDE470AB5}" type="datetime1">
              <a:rPr lang="en-US" smtClean="0"/>
              <a:t>3/2/2018</a:t>
            </a:fld>
            <a:endParaRPr lang="en-US"/>
          </a:p>
        </p:txBody>
      </p:sp>
      <p:sp>
        <p:nvSpPr>
          <p:cNvPr id="3" name="Footer Placeholder 2"/>
          <p:cNvSpPr>
            <a:spLocks noGrp="1"/>
          </p:cNvSpPr>
          <p:nvPr>
            <p:ph type="ftr" sz="quarter" idx="11"/>
          </p:nvPr>
        </p:nvSpPr>
        <p:spPr/>
        <p:txBody>
          <a:bodyPr/>
          <a:lstStyle/>
          <a:p>
            <a:r>
              <a:rPr lang="en-US"/>
              <a:t>©The Little Ladybug Shop</a:t>
            </a:r>
          </a:p>
        </p:txBody>
      </p:sp>
      <p:sp>
        <p:nvSpPr>
          <p:cNvPr id="4" name="Slide Number Placeholder 3"/>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1160991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51F587D-153F-4007-9280-24205BF940C4}" type="datetime1">
              <a:rPr lang="en-US" smtClean="0"/>
              <a:t>3/2/2018</a:t>
            </a:fld>
            <a:endParaRPr lang="en-US"/>
          </a:p>
        </p:txBody>
      </p:sp>
      <p:sp>
        <p:nvSpPr>
          <p:cNvPr id="6" name="Footer Placeholder 5"/>
          <p:cNvSpPr>
            <a:spLocks noGrp="1"/>
          </p:cNvSpPr>
          <p:nvPr>
            <p:ph type="ftr" sz="quarter" idx="11"/>
          </p:nvPr>
        </p:nvSpPr>
        <p:spPr/>
        <p:txBody>
          <a:bodyPr/>
          <a:lstStyle/>
          <a:p>
            <a:r>
              <a:rPr lang="en-US"/>
              <a:t>©The Little Ladybug Shop</a:t>
            </a:r>
          </a:p>
        </p:txBody>
      </p:sp>
      <p:sp>
        <p:nvSpPr>
          <p:cNvPr id="7" name="Slide Number Placeholder 6"/>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058173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6925B17-03E0-4148-9841-5AE3FDD690F3}" type="datetime1">
              <a:rPr lang="en-US" smtClean="0"/>
              <a:t>3/2/2018</a:t>
            </a:fld>
            <a:endParaRPr lang="en-US"/>
          </a:p>
        </p:txBody>
      </p:sp>
      <p:sp>
        <p:nvSpPr>
          <p:cNvPr id="6" name="Footer Placeholder 5"/>
          <p:cNvSpPr>
            <a:spLocks noGrp="1"/>
          </p:cNvSpPr>
          <p:nvPr>
            <p:ph type="ftr" sz="quarter" idx="11"/>
          </p:nvPr>
        </p:nvSpPr>
        <p:spPr/>
        <p:txBody>
          <a:bodyPr/>
          <a:lstStyle/>
          <a:p>
            <a:r>
              <a:rPr lang="en-US"/>
              <a:t>©The Little Ladybug Shop</a:t>
            </a:r>
          </a:p>
        </p:txBody>
      </p:sp>
      <p:sp>
        <p:nvSpPr>
          <p:cNvPr id="7" name="Slide Number Placeholder 6"/>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195043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E9129C3-8DF9-40F5-933A-78165F620838}" type="datetime1">
              <a:rPr lang="en-US" smtClean="0"/>
              <a:t>3/2/2018</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©The Little Ladybug Shop</a:t>
            </a: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C90755C-B153-4692-B5F5-D9E8E1FB7659}" type="slidenum">
              <a:rPr lang="en-US" smtClean="0"/>
              <a:t>‹#›</a:t>
            </a:fld>
            <a:endParaRPr lang="en-US"/>
          </a:p>
        </p:txBody>
      </p:sp>
    </p:spTree>
    <p:extLst>
      <p:ext uri="{BB962C8B-B14F-4D97-AF65-F5344CB8AC3E}">
        <p14:creationId xmlns:p14="http://schemas.microsoft.com/office/powerpoint/2010/main" val="40440222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©The Little Ladybug Shop</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4" name="TextBox 3"/>
          <p:cNvSpPr txBox="1"/>
          <p:nvPr/>
        </p:nvSpPr>
        <p:spPr>
          <a:xfrm>
            <a:off x="504967" y="51131"/>
            <a:ext cx="5991367" cy="1785104"/>
          </a:xfrm>
          <a:prstGeom prst="rect">
            <a:avLst/>
          </a:prstGeom>
          <a:noFill/>
        </p:spPr>
        <p:txBody>
          <a:bodyPr wrap="square" rtlCol="0">
            <a:spAutoFit/>
          </a:bodyPr>
          <a:lstStyle/>
          <a:p>
            <a:pPr algn="ctr"/>
            <a:r>
              <a:rPr lang="en-US" sz="7000" dirty="0">
                <a:solidFill>
                  <a:schemeClr val="bg1"/>
                </a:solidFill>
                <a:latin typeface="Bradley Hand ITC" panose="03070402050302030203" pitchFamily="66" charset="0"/>
              </a:rPr>
              <a:t>March</a:t>
            </a:r>
          </a:p>
          <a:p>
            <a:pPr algn="ctr"/>
            <a:r>
              <a:rPr lang="en-US" sz="2000" dirty="0">
                <a:solidFill>
                  <a:schemeClr val="bg1"/>
                </a:solidFill>
                <a:latin typeface="Bradley Hand ITC" panose="03070402050302030203" pitchFamily="66" charset="0"/>
              </a:rPr>
              <a:t>Week of the 5</a:t>
            </a:r>
            <a:r>
              <a:rPr lang="en-US" sz="2000" baseline="30000" dirty="0">
                <a:solidFill>
                  <a:schemeClr val="bg1"/>
                </a:solidFill>
                <a:latin typeface="Bradley Hand ITC" panose="03070402050302030203" pitchFamily="66" charset="0"/>
              </a:rPr>
              <a:t>th</a:t>
            </a:r>
            <a:r>
              <a:rPr lang="en-US" sz="2000" dirty="0">
                <a:solidFill>
                  <a:schemeClr val="bg1"/>
                </a:solidFill>
                <a:latin typeface="Bradley Hand ITC" panose="03070402050302030203" pitchFamily="66" charset="0"/>
              </a:rPr>
              <a:t>   </a:t>
            </a:r>
          </a:p>
          <a:p>
            <a:pPr algn="ctr"/>
            <a:r>
              <a:rPr lang="en-US" sz="2000">
                <a:solidFill>
                  <a:schemeClr val="bg1"/>
                </a:solidFill>
                <a:latin typeface="Bradley Hand ITC" panose="03070402050302030203" pitchFamily="66" charset="0"/>
              </a:rPr>
              <a:t>Letter Tt</a:t>
            </a:r>
            <a:endParaRPr lang="en-US" sz="2000" u="sng" dirty="0">
              <a:solidFill>
                <a:schemeClr val="bg1"/>
              </a:solidFill>
              <a:latin typeface="Bradley Hand ITC" panose="03070402050302030203" pitchFamily="66" charset="0"/>
            </a:endParaRPr>
          </a:p>
        </p:txBody>
      </p:sp>
      <p:sp>
        <p:nvSpPr>
          <p:cNvPr id="5" name="TextBox 4"/>
          <p:cNvSpPr txBox="1"/>
          <p:nvPr/>
        </p:nvSpPr>
        <p:spPr>
          <a:xfrm>
            <a:off x="3564117" y="2317372"/>
            <a:ext cx="3098042" cy="4785926"/>
          </a:xfrm>
          <a:prstGeom prst="rect">
            <a:avLst/>
          </a:prstGeom>
          <a:noFill/>
        </p:spPr>
        <p:txBody>
          <a:bodyPr wrap="square" rtlCol="0">
            <a:spAutoFit/>
          </a:bodyPr>
          <a:lstStyle/>
          <a:p>
            <a:pPr algn="ctr"/>
            <a:r>
              <a:rPr lang="en-US" sz="2400" b="1" dirty="0">
                <a:latin typeface="Bradley Hand ITC" panose="03070402050302030203" pitchFamily="66" charset="0"/>
              </a:rPr>
              <a:t>Reminders</a:t>
            </a:r>
          </a:p>
          <a:p>
            <a:r>
              <a:rPr lang="en-US" sz="1100" dirty="0">
                <a:latin typeface="Comic Sans MS" panose="030F0702030302020204" pitchFamily="66" charset="0"/>
                <a:sym typeface="Wingdings" panose="05000000000000000000" pitchFamily="2" charset="2"/>
              </a:rPr>
              <a:t>March 5-9</a:t>
            </a:r>
            <a:r>
              <a:rPr lang="en-US" sz="1100" baseline="30000" dirty="0">
                <a:latin typeface="Comic Sans MS" panose="030F0702030302020204" pitchFamily="66" charset="0"/>
                <a:sym typeface="Wingdings" panose="05000000000000000000" pitchFamily="2" charset="2"/>
              </a:rPr>
              <a:t>th</a:t>
            </a:r>
            <a:r>
              <a:rPr lang="en-US" sz="1100" dirty="0">
                <a:latin typeface="Comic Sans MS" panose="030F0702030302020204" pitchFamily="66" charset="0"/>
                <a:sym typeface="Wingdings" panose="05000000000000000000" pitchFamily="2" charset="2"/>
              </a:rPr>
              <a:t> Spring Book Fair</a:t>
            </a:r>
          </a:p>
          <a:p>
            <a:r>
              <a:rPr lang="en-US" sz="1100" dirty="0">
                <a:latin typeface="Comic Sans MS" panose="030F0702030302020204" pitchFamily="66" charset="0"/>
                <a:sym typeface="Wingdings" panose="05000000000000000000" pitchFamily="2" charset="2"/>
              </a:rPr>
              <a:t>March 12-16</a:t>
            </a:r>
            <a:r>
              <a:rPr lang="en-US" sz="1100" baseline="30000" dirty="0">
                <a:latin typeface="Comic Sans MS" panose="030F0702030302020204" pitchFamily="66" charset="0"/>
                <a:sym typeface="Wingdings" panose="05000000000000000000" pitchFamily="2" charset="2"/>
              </a:rPr>
              <a:t>th</a:t>
            </a:r>
            <a:r>
              <a:rPr lang="en-US" sz="1100" dirty="0">
                <a:latin typeface="Comic Sans MS" panose="030F0702030302020204" pitchFamily="66" charset="0"/>
                <a:sym typeface="Wingdings" panose="05000000000000000000" pitchFamily="2" charset="2"/>
              </a:rPr>
              <a:t> Spring Break</a:t>
            </a:r>
          </a:p>
          <a:p>
            <a:r>
              <a:rPr lang="en-US" sz="1100" dirty="0">
                <a:latin typeface="Comic Sans MS" panose="030F0702030302020204" pitchFamily="66" charset="0"/>
                <a:sym typeface="Wingdings" panose="05000000000000000000" pitchFamily="2" charset="2"/>
              </a:rPr>
              <a:t>March 26</a:t>
            </a:r>
            <a:r>
              <a:rPr lang="en-US" sz="1100" baseline="30000" dirty="0">
                <a:latin typeface="Comic Sans MS" panose="030F0702030302020204" pitchFamily="66" charset="0"/>
                <a:sym typeface="Wingdings" panose="05000000000000000000" pitchFamily="2" charset="2"/>
              </a:rPr>
              <a:t>th</a:t>
            </a:r>
            <a:r>
              <a:rPr lang="en-US" sz="1100" dirty="0">
                <a:latin typeface="Comic Sans MS" panose="030F0702030302020204" pitchFamily="66" charset="0"/>
                <a:sym typeface="Wingdings" panose="05000000000000000000" pitchFamily="2" charset="2"/>
              </a:rPr>
              <a:t> Open School Art Show</a:t>
            </a:r>
          </a:p>
          <a:p>
            <a:r>
              <a:rPr lang="en-US" sz="1100" dirty="0">
                <a:latin typeface="Comic Sans MS" panose="030F0702030302020204" pitchFamily="66" charset="0"/>
                <a:sym typeface="Wingdings" panose="05000000000000000000" pitchFamily="2" charset="2"/>
              </a:rPr>
              <a:t>April 2</a:t>
            </a:r>
            <a:r>
              <a:rPr lang="en-US" sz="1100" baseline="30000" dirty="0">
                <a:latin typeface="Comic Sans MS" panose="030F0702030302020204" pitchFamily="66" charset="0"/>
                <a:sym typeface="Wingdings" panose="05000000000000000000" pitchFamily="2" charset="2"/>
              </a:rPr>
              <a:t>nd</a:t>
            </a:r>
            <a:r>
              <a:rPr lang="en-US" sz="1100" dirty="0">
                <a:latin typeface="Comic Sans MS" panose="030F0702030302020204" pitchFamily="66" charset="0"/>
                <a:sym typeface="Wingdings" panose="05000000000000000000" pitchFamily="2" charset="2"/>
              </a:rPr>
              <a:t> &amp; 3</a:t>
            </a:r>
            <a:r>
              <a:rPr lang="en-US" sz="1100" baseline="30000" dirty="0">
                <a:latin typeface="Comic Sans MS" panose="030F0702030302020204" pitchFamily="66" charset="0"/>
                <a:sym typeface="Wingdings" panose="05000000000000000000" pitchFamily="2" charset="2"/>
              </a:rPr>
              <a:t>rd</a:t>
            </a:r>
            <a:r>
              <a:rPr lang="en-US" sz="1100" dirty="0">
                <a:latin typeface="Comic Sans MS" panose="030F0702030302020204" pitchFamily="66" charset="0"/>
                <a:sym typeface="Wingdings" panose="05000000000000000000" pitchFamily="2" charset="2"/>
              </a:rPr>
              <a:t> No School </a:t>
            </a:r>
          </a:p>
          <a:p>
            <a:r>
              <a:rPr lang="en-US" sz="1100" dirty="0">
                <a:latin typeface="Comic Sans MS" panose="030F0702030302020204" pitchFamily="66" charset="0"/>
                <a:sym typeface="Wingdings" panose="05000000000000000000" pitchFamily="2" charset="2"/>
              </a:rPr>
              <a:t>April 3</a:t>
            </a:r>
            <a:r>
              <a:rPr lang="en-US" sz="1100" baseline="30000" dirty="0">
                <a:latin typeface="Comic Sans MS" panose="030F0702030302020204" pitchFamily="66" charset="0"/>
                <a:sym typeface="Wingdings" panose="05000000000000000000" pitchFamily="2" charset="2"/>
              </a:rPr>
              <a:t>rd</a:t>
            </a:r>
            <a:r>
              <a:rPr lang="en-US" sz="1100" dirty="0">
                <a:latin typeface="Comic Sans MS" panose="030F0702030302020204" pitchFamily="66" charset="0"/>
                <a:sym typeface="Wingdings" panose="05000000000000000000" pitchFamily="2" charset="2"/>
              </a:rPr>
              <a:t> Parent Teacher Conferences </a:t>
            </a:r>
          </a:p>
          <a:p>
            <a:endParaRPr lang="en-US" sz="1100" dirty="0">
              <a:latin typeface="Comic Sans MS" panose="030F0702030302020204" pitchFamily="66" charset="0"/>
              <a:sym typeface="Wingdings" panose="05000000000000000000" pitchFamily="2" charset="2"/>
            </a:endParaRPr>
          </a:p>
          <a:p>
            <a:endParaRPr lang="en-US" sz="1100" dirty="0">
              <a:latin typeface="Comic Sans MS" panose="030F0702030302020204" pitchFamily="66" charset="0"/>
              <a:sym typeface="Wingdings" panose="05000000000000000000" pitchFamily="2" charset="2"/>
            </a:endParaRPr>
          </a:p>
          <a:p>
            <a:endParaRPr lang="en-US" sz="1100" dirty="0">
              <a:latin typeface="Comic Sans MS" panose="030F0702030302020204" pitchFamily="66" charset="0"/>
              <a:sym typeface="Wingdings" panose="05000000000000000000" pitchFamily="2" charset="2"/>
            </a:endParaRPr>
          </a:p>
          <a:p>
            <a:r>
              <a:rPr lang="en-US" sz="1600" dirty="0">
                <a:latin typeface="Papyrus" panose="03070502060502030205" pitchFamily="66" charset="0"/>
                <a:sym typeface="Wingdings" panose="05000000000000000000" pitchFamily="2" charset="2"/>
              </a:rPr>
              <a:t>Our Ranger of the Week was Sophia F.  The kids especially liked when Sophia told us about the castle she had tea at.   They also liked seeing the pictures of her at the beach.</a:t>
            </a:r>
            <a:r>
              <a:rPr lang="en-US" sz="1100" dirty="0">
                <a:latin typeface="Comic Sans MS" panose="030F0702030302020204" pitchFamily="66" charset="0"/>
                <a:sym typeface="Wingdings" panose="05000000000000000000" pitchFamily="2" charset="2"/>
              </a:rPr>
              <a:t>  </a:t>
            </a:r>
          </a:p>
          <a:p>
            <a:endParaRPr lang="en-US" sz="1600" dirty="0">
              <a:latin typeface="Juice ITC" panose="04040403040A02020202" pitchFamily="82" charset="0"/>
              <a:sym typeface="Wingdings" panose="05000000000000000000" pitchFamily="2" charset="2"/>
            </a:endParaRPr>
          </a:p>
          <a:p>
            <a:endParaRPr lang="en-US" sz="1600" dirty="0">
              <a:latin typeface="Juice ITC" panose="04040403040A02020202" pitchFamily="82" charset="0"/>
              <a:sym typeface="Wingdings" panose="05000000000000000000" pitchFamily="2" charset="2"/>
            </a:endParaRPr>
          </a:p>
          <a:p>
            <a:endParaRPr lang="en-US" sz="1600" dirty="0">
              <a:latin typeface="Juice ITC" panose="04040403040A02020202" pitchFamily="82" charset="0"/>
              <a:sym typeface="Wingdings" panose="05000000000000000000" pitchFamily="2" charset="2"/>
            </a:endParaRPr>
          </a:p>
          <a:p>
            <a:endParaRPr lang="en-US" sz="1600" dirty="0">
              <a:latin typeface="Juice ITC" panose="04040403040A02020202" pitchFamily="82" charset="0"/>
              <a:sym typeface="Wingdings" panose="05000000000000000000" pitchFamily="2" charset="2"/>
            </a:endParaRPr>
          </a:p>
          <a:p>
            <a:endParaRPr lang="en-US" sz="1100" dirty="0">
              <a:latin typeface="Comic Sans MS" panose="030F0702030302020204" pitchFamily="66" charset="0"/>
              <a:sym typeface="Wingdings" panose="05000000000000000000" pitchFamily="2" charset="2"/>
            </a:endParaRPr>
          </a:p>
          <a:p>
            <a:endParaRPr lang="en-US" sz="1100" dirty="0">
              <a:latin typeface="Comic Sans MS" panose="030F0702030302020204" pitchFamily="66" charset="0"/>
              <a:sym typeface="Wingdings" panose="05000000000000000000" pitchFamily="2" charset="2"/>
            </a:endParaRPr>
          </a:p>
        </p:txBody>
      </p:sp>
      <p:sp>
        <p:nvSpPr>
          <p:cNvPr id="6" name="TextBox 5"/>
          <p:cNvSpPr txBox="1"/>
          <p:nvPr/>
        </p:nvSpPr>
        <p:spPr>
          <a:xfrm>
            <a:off x="489727" y="2560224"/>
            <a:ext cx="2456597" cy="784830"/>
          </a:xfrm>
          <a:prstGeom prst="rect">
            <a:avLst/>
          </a:prstGeom>
          <a:noFill/>
        </p:spPr>
        <p:txBody>
          <a:bodyPr wrap="square" rtlCol="0">
            <a:spAutoFit/>
          </a:bodyPr>
          <a:lstStyle/>
          <a:p>
            <a:r>
              <a:rPr lang="en-US" sz="900" b="1" dirty="0"/>
              <a:t>Monday…….....Movement (pm)</a:t>
            </a:r>
          </a:p>
          <a:p>
            <a:r>
              <a:rPr lang="en-US" sz="900" b="1" dirty="0"/>
              <a:t>Tuesday………..Swimming (pm)</a:t>
            </a:r>
          </a:p>
          <a:p>
            <a:r>
              <a:rPr lang="en-US" sz="900" b="1" dirty="0"/>
              <a:t>Wednesday.….Music (pm)</a:t>
            </a:r>
          </a:p>
          <a:p>
            <a:r>
              <a:rPr lang="en-US" sz="900" b="1" dirty="0"/>
              <a:t>Thursday……….Library (pm) &amp; Cooking (pm)</a:t>
            </a:r>
          </a:p>
          <a:p>
            <a:r>
              <a:rPr lang="en-US" sz="900" b="1" dirty="0"/>
              <a:t>Friday</a:t>
            </a:r>
            <a:r>
              <a:rPr lang="en-US" sz="900" b="1"/>
              <a:t>……….…..Art </a:t>
            </a:r>
            <a:r>
              <a:rPr lang="en-US" sz="900" b="1" dirty="0"/>
              <a:t>(pm)</a:t>
            </a:r>
          </a:p>
        </p:txBody>
      </p:sp>
      <p:sp>
        <p:nvSpPr>
          <p:cNvPr id="7" name="TextBox 6"/>
          <p:cNvSpPr txBox="1"/>
          <p:nvPr/>
        </p:nvSpPr>
        <p:spPr>
          <a:xfrm>
            <a:off x="266218" y="3703320"/>
            <a:ext cx="2941802" cy="3600986"/>
          </a:xfrm>
          <a:prstGeom prst="rect">
            <a:avLst/>
          </a:prstGeom>
          <a:noFill/>
        </p:spPr>
        <p:txBody>
          <a:bodyPr wrap="square" rtlCol="0">
            <a:spAutoFit/>
          </a:bodyPr>
          <a:lstStyle/>
          <a:p>
            <a:pPr algn="ctr"/>
            <a:r>
              <a:rPr lang="en-US" b="1" dirty="0">
                <a:latin typeface="Bradley Hand ITC" panose="03070402050302030203" pitchFamily="66" charset="0"/>
              </a:rPr>
              <a:t>Peek at the Week</a:t>
            </a:r>
          </a:p>
          <a:p>
            <a:r>
              <a:rPr lang="en-US" sz="900" dirty="0">
                <a:sym typeface="Wingdings" panose="05000000000000000000" pitchFamily="2" charset="2"/>
              </a:rPr>
              <a:t>  </a:t>
            </a:r>
          </a:p>
          <a:p>
            <a:r>
              <a:rPr lang="en-US" sz="1000" dirty="0"/>
              <a:t>The kids had fun learning about the rainforest and I think we are all sad to see it go.  We are moving along to “T for transportation.”  The kids can bring in an item of transportation to share with the class. I will have them talk about what form of transportation it is and what it can be used for.  The items can be brought all week and can ONLY be played with during centers.  </a:t>
            </a:r>
          </a:p>
          <a:p>
            <a:r>
              <a:rPr lang="en-US" sz="1000" dirty="0"/>
              <a:t> </a:t>
            </a:r>
          </a:p>
          <a:p>
            <a:r>
              <a:rPr lang="en-US" sz="1000" dirty="0"/>
              <a:t>We will be making acrostic poem clouds with characteristics that describe your kids.  Can you please send or bring me words that describe your child. All you need to do is use an adjective that best describes them for each letter of their name.  For example:  Carrie (</a:t>
            </a:r>
            <a:r>
              <a:rPr lang="en-US" sz="1000" b="1" dirty="0"/>
              <a:t>C</a:t>
            </a:r>
            <a:r>
              <a:rPr lang="en-US" sz="1000" dirty="0"/>
              <a:t>aring, </a:t>
            </a:r>
            <a:r>
              <a:rPr lang="en-US" sz="1000" b="1" dirty="0"/>
              <a:t>A</a:t>
            </a:r>
            <a:r>
              <a:rPr lang="en-US" sz="1000" dirty="0"/>
              <a:t>dventurous,</a:t>
            </a:r>
            <a:r>
              <a:rPr lang="en-US" sz="1000" b="1" dirty="0"/>
              <a:t> R</a:t>
            </a:r>
            <a:r>
              <a:rPr lang="en-US" sz="1000" dirty="0"/>
              <a:t>eliable, </a:t>
            </a:r>
            <a:r>
              <a:rPr lang="en-US" sz="1000" b="1" dirty="0"/>
              <a:t>R</a:t>
            </a:r>
            <a:r>
              <a:rPr lang="en-US" sz="1000" dirty="0"/>
              <a:t>esponsible, </a:t>
            </a:r>
            <a:r>
              <a:rPr lang="en-US" sz="1000" b="1" dirty="0"/>
              <a:t>I</a:t>
            </a:r>
            <a:r>
              <a:rPr lang="en-US" sz="1000" dirty="0"/>
              <a:t>ndependent, </a:t>
            </a:r>
            <a:r>
              <a:rPr lang="en-US" sz="1000" b="1" dirty="0"/>
              <a:t>E</a:t>
            </a:r>
            <a:r>
              <a:rPr lang="en-US" sz="1000" dirty="0"/>
              <a:t>asygoing).  Thanks </a:t>
            </a:r>
            <a:r>
              <a:rPr lang="en-US" sz="1000" dirty="0">
                <a:sym typeface="Wingdings" panose="05000000000000000000" pitchFamily="2" charset="2"/>
              </a:rPr>
              <a:t></a:t>
            </a:r>
            <a:endParaRPr lang="en-US" sz="1000" dirty="0"/>
          </a:p>
          <a:p>
            <a:endParaRPr lang="en-US" sz="1100" dirty="0"/>
          </a:p>
          <a:p>
            <a:endParaRPr lang="en-US" sz="1200" dirty="0"/>
          </a:p>
          <a:p>
            <a:endParaRPr lang="en-US" sz="900" dirty="0"/>
          </a:p>
          <a:p>
            <a:r>
              <a:rPr lang="en-US" sz="900" dirty="0"/>
              <a:t> </a:t>
            </a:r>
          </a:p>
        </p:txBody>
      </p:sp>
      <p:sp>
        <p:nvSpPr>
          <p:cNvPr id="9" name="TextBox 8"/>
          <p:cNvSpPr txBox="1"/>
          <p:nvPr/>
        </p:nvSpPr>
        <p:spPr>
          <a:xfrm>
            <a:off x="283029" y="7868650"/>
            <a:ext cx="6259285" cy="923330"/>
          </a:xfrm>
          <a:prstGeom prst="rect">
            <a:avLst/>
          </a:prstGeom>
          <a:noFill/>
        </p:spPr>
        <p:txBody>
          <a:bodyPr wrap="square" rtlCol="0">
            <a:spAutoFit/>
          </a:bodyPr>
          <a:lstStyle/>
          <a:p>
            <a:pPr algn="ctr"/>
            <a:r>
              <a:rPr lang="en-US" b="1" dirty="0"/>
              <a:t>                      Contact info….		 </a:t>
            </a:r>
            <a:endParaRPr lang="en-US" dirty="0"/>
          </a:p>
          <a:p>
            <a:pPr algn="ctr"/>
            <a:r>
              <a:rPr lang="en-US" b="1" dirty="0"/>
              <a:t>Phone: 307-745-7256   </a:t>
            </a:r>
          </a:p>
          <a:p>
            <a:pPr algn="ctr"/>
            <a:r>
              <a:rPr lang="en-US" b="1" dirty="0"/>
              <a:t>prek2class@laramieopenschool.org</a:t>
            </a:r>
            <a:endParaRPr lang="en-US" dirty="0"/>
          </a:p>
        </p:txBody>
      </p:sp>
      <p:sp>
        <p:nvSpPr>
          <p:cNvPr id="8" name="TextBox 7"/>
          <p:cNvSpPr txBox="1"/>
          <p:nvPr/>
        </p:nvSpPr>
        <p:spPr>
          <a:xfrm>
            <a:off x="3512820" y="3398520"/>
            <a:ext cx="184731" cy="338554"/>
          </a:xfrm>
          <a:prstGeom prst="rect">
            <a:avLst/>
          </a:prstGeom>
          <a:noFill/>
        </p:spPr>
        <p:txBody>
          <a:bodyPr wrap="none" rtlCol="0">
            <a:spAutoFit/>
          </a:bodyPr>
          <a:lstStyle/>
          <a:p>
            <a:endParaRPr lang="en-US" sz="1600" dirty="0"/>
          </a:p>
        </p:txBody>
      </p:sp>
      <p:sp>
        <p:nvSpPr>
          <p:cNvPr id="10" name="TextBox 9"/>
          <p:cNvSpPr txBox="1"/>
          <p:nvPr/>
        </p:nvSpPr>
        <p:spPr>
          <a:xfrm>
            <a:off x="640080" y="7018020"/>
            <a:ext cx="5478780" cy="584775"/>
          </a:xfrm>
          <a:prstGeom prst="rect">
            <a:avLst/>
          </a:prstGeom>
          <a:noFill/>
        </p:spPr>
        <p:txBody>
          <a:bodyPr wrap="square" rtlCol="0">
            <a:spAutoFit/>
          </a:bodyPr>
          <a:lstStyle/>
          <a:p>
            <a:pPr algn="ctr"/>
            <a:r>
              <a:rPr lang="en-US" sz="1600" dirty="0"/>
              <a:t>Thank you to Rio, Grace, Kateri, Sophia S, and Sophia F.  for bringing snacks last week. </a:t>
            </a:r>
          </a:p>
        </p:txBody>
      </p:sp>
    </p:spTree>
    <p:extLst>
      <p:ext uri="{BB962C8B-B14F-4D97-AF65-F5344CB8AC3E}">
        <p14:creationId xmlns:p14="http://schemas.microsoft.com/office/powerpoint/2010/main" val="5855668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92229</TotalTime>
  <Words>292</Words>
  <Application>Microsoft Office PowerPoint</Application>
  <PresentationFormat>Letter Paper (8.5x11 in)</PresentationFormat>
  <Paragraphs>36</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Bradley Hand ITC</vt:lpstr>
      <vt:lpstr>Calibri</vt:lpstr>
      <vt:lpstr>Calibri Light</vt:lpstr>
      <vt:lpstr>Comic Sans MS</vt:lpstr>
      <vt:lpstr>Juice ITC</vt:lpstr>
      <vt:lpstr>Papyrus</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Jacqueline Ortiz</dc:creator>
  <cp:lastModifiedBy>prek2</cp:lastModifiedBy>
  <cp:revision>192</cp:revision>
  <cp:lastPrinted>2018-03-04T21:29:48Z</cp:lastPrinted>
  <dcterms:created xsi:type="dcterms:W3CDTF">2015-06-24T04:17:25Z</dcterms:created>
  <dcterms:modified xsi:type="dcterms:W3CDTF">2018-03-04T21:37:27Z</dcterms:modified>
</cp:coreProperties>
</file>