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694" y="-1267"/>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3/8/2018</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3/8/2018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3/8/2018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3/8/2018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3/8/2018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3/8/2018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3/8/2018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3/8/2018</a:t>
            </a:fld>
            <a:endParaRPr lang="en-US"/>
          </a:p>
        </p:txBody>
      </p:sp>
      <p:sp>
        <p:nvSpPr>
          <p:cNvPr id="8" name="Footer Placeholder 7"/>
          <p:cNvSpPr>
            <a:spLocks noGrp="1"/>
          </p:cNvSpPr>
          <p:nvPr>
            <p:ph type="ftr" sz="quarter" idx="11"/>
          </p:nvPr>
        </p:nvSpPr>
        <p:spPr/>
        <p:txBody>
          <a:bodyPr/>
          <a:lstStyle/>
          <a:p>
            <a:r>
              <a:rPr lang="en-US"/>
              <a:t>©The Little Ladybug Shop</a:t>
            </a:r>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3/8/2018</a:t>
            </a:fld>
            <a:endParaRPr lang="en-US"/>
          </a:p>
        </p:txBody>
      </p:sp>
      <p:sp>
        <p:nvSpPr>
          <p:cNvPr id="4" name="Footer Placeholder 3"/>
          <p:cNvSpPr>
            <a:spLocks noGrp="1"/>
          </p:cNvSpPr>
          <p:nvPr>
            <p:ph type="ftr" sz="quarter" idx="11"/>
          </p:nvPr>
        </p:nvSpPr>
        <p:spPr/>
        <p:txBody>
          <a:bodyPr/>
          <a:lstStyle/>
          <a:p>
            <a:r>
              <a:rPr lang="en-US"/>
              <a:t>©The Little Ladybug Shop</a:t>
            </a:r>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3/8/2018</a:t>
            </a:fld>
            <a:endParaRPr lang="en-US"/>
          </a:p>
        </p:txBody>
      </p:sp>
      <p:sp>
        <p:nvSpPr>
          <p:cNvPr id="3" name="Footer Placeholder 2"/>
          <p:cNvSpPr>
            <a:spLocks noGrp="1"/>
          </p:cNvSpPr>
          <p:nvPr>
            <p:ph type="ftr" sz="quarter" idx="11"/>
          </p:nvPr>
        </p:nvSpPr>
        <p:spPr/>
        <p:txBody>
          <a:bodyPr/>
          <a:lstStyle/>
          <a:p>
            <a:r>
              <a:rPr lang="en-US"/>
              <a:t>©The Little Ladybug Shop</a:t>
            </a:r>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3/8/2018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3/8/2018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3/8/2018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©The Little Ladybug Shop</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en.wikipedia.org/wiki/File:Double-alaskan-rainbow.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©The Little Ladybug Shop</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785104"/>
          </a:xfrm>
          <a:prstGeom prst="rect">
            <a:avLst/>
          </a:prstGeom>
          <a:noFill/>
        </p:spPr>
        <p:txBody>
          <a:bodyPr wrap="square" rtlCol="0">
            <a:spAutoFit/>
          </a:bodyPr>
          <a:lstStyle/>
          <a:p>
            <a:pPr algn="ctr"/>
            <a:r>
              <a:rPr lang="en-US" sz="7000" dirty="0">
                <a:solidFill>
                  <a:schemeClr val="bg1"/>
                </a:solidFill>
                <a:latin typeface="Bradley Hand ITC" panose="03070402050302030203" pitchFamily="66" charset="0"/>
              </a:rPr>
              <a:t>March</a:t>
            </a:r>
          </a:p>
          <a:p>
            <a:pPr algn="ctr"/>
            <a:r>
              <a:rPr lang="en-US" sz="2000" dirty="0">
                <a:solidFill>
                  <a:schemeClr val="bg1"/>
                </a:solidFill>
                <a:latin typeface="Bradley Hand ITC" panose="03070402050302030203" pitchFamily="66" charset="0"/>
              </a:rPr>
              <a:t>Week of the 19</a:t>
            </a:r>
            <a:r>
              <a:rPr lang="en-US" sz="2000" baseline="30000" dirty="0">
                <a:solidFill>
                  <a:schemeClr val="bg1"/>
                </a:solidFill>
                <a:latin typeface="Bradley Hand ITC" panose="03070402050302030203" pitchFamily="66" charset="0"/>
              </a:rPr>
              <a:t>th</a:t>
            </a:r>
            <a:r>
              <a:rPr lang="en-US" sz="2000" dirty="0">
                <a:solidFill>
                  <a:schemeClr val="bg1"/>
                </a:solidFill>
                <a:latin typeface="Bradley Hand ITC" panose="03070402050302030203" pitchFamily="66" charset="0"/>
              </a:rPr>
              <a:t>   </a:t>
            </a:r>
          </a:p>
          <a:p>
            <a:pPr algn="ctr"/>
            <a:r>
              <a:rPr lang="en-US" sz="2000" dirty="0">
                <a:solidFill>
                  <a:schemeClr val="bg1"/>
                </a:solidFill>
                <a:latin typeface="Bradley Hand ITC" panose="03070402050302030203" pitchFamily="66" charset="0"/>
              </a:rPr>
              <a:t>Letter </a:t>
            </a:r>
            <a:r>
              <a:rPr lang="en-US" sz="2000" dirty="0" err="1">
                <a:solidFill>
                  <a:schemeClr val="bg1"/>
                </a:solidFill>
                <a:latin typeface="Bradley Hand ITC" panose="03070402050302030203" pitchFamily="66" charset="0"/>
              </a:rPr>
              <a:t>Uu</a:t>
            </a:r>
            <a:r>
              <a:rPr lang="en-US" sz="2000" dirty="0">
                <a:solidFill>
                  <a:schemeClr val="bg1"/>
                </a:solidFill>
                <a:latin typeface="Bradley Hand ITC" panose="03070402050302030203" pitchFamily="66" charset="0"/>
              </a:rPr>
              <a:t> Umbrella/Rainbows</a:t>
            </a:r>
            <a:endParaRPr lang="en-US" sz="2000" u="sng" dirty="0">
              <a:solidFill>
                <a:schemeClr val="bg1"/>
              </a:solidFill>
              <a:latin typeface="Bradley Hand ITC" panose="03070402050302030203" pitchFamily="66" charset="0"/>
            </a:endParaRPr>
          </a:p>
        </p:txBody>
      </p:sp>
      <p:sp>
        <p:nvSpPr>
          <p:cNvPr id="5" name="TextBox 4"/>
          <p:cNvSpPr txBox="1"/>
          <p:nvPr/>
        </p:nvSpPr>
        <p:spPr>
          <a:xfrm>
            <a:off x="3564117" y="2317372"/>
            <a:ext cx="3098042" cy="4708981"/>
          </a:xfrm>
          <a:prstGeom prst="rect">
            <a:avLst/>
          </a:prstGeom>
          <a:noFill/>
        </p:spPr>
        <p:txBody>
          <a:bodyPr wrap="square" rtlCol="0">
            <a:spAutoFit/>
          </a:bodyPr>
          <a:lstStyle/>
          <a:p>
            <a:pPr algn="ctr"/>
            <a:r>
              <a:rPr lang="en-US" sz="2400" b="1" dirty="0">
                <a:latin typeface="Bradley Hand ITC" panose="03070402050302030203" pitchFamily="66" charset="0"/>
              </a:rPr>
              <a:t>Reminders</a:t>
            </a:r>
            <a:endParaRPr lang="en-US" sz="1600" b="1" dirty="0">
              <a:latin typeface="Bradley Hand ITC" panose="03070402050302030203" pitchFamily="66" charset="0"/>
            </a:endParaRPr>
          </a:p>
          <a:p>
            <a:r>
              <a:rPr lang="en-US" sz="1100" dirty="0">
                <a:latin typeface="Comic Sans MS" panose="030F0702030302020204" pitchFamily="66" charset="0"/>
                <a:sym typeface="Wingdings" panose="05000000000000000000" pitchFamily="2" charset="2"/>
              </a:rPr>
              <a:t>March 26</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Open School Art Show</a:t>
            </a:r>
          </a:p>
          <a:p>
            <a:r>
              <a:rPr lang="en-US" sz="1100" dirty="0">
                <a:latin typeface="Comic Sans MS" panose="030F0702030302020204" pitchFamily="66" charset="0"/>
                <a:sym typeface="Wingdings" panose="05000000000000000000" pitchFamily="2" charset="2"/>
              </a:rPr>
              <a:t>5:30-6:30 @ UW Art Museum</a:t>
            </a:r>
          </a:p>
          <a:p>
            <a:r>
              <a:rPr lang="en-US" sz="1100" dirty="0">
                <a:latin typeface="Comic Sans MS" panose="030F0702030302020204" pitchFamily="66" charset="0"/>
                <a:sym typeface="Wingdings" panose="05000000000000000000" pitchFamily="2" charset="2"/>
              </a:rPr>
              <a:t>April 2</a:t>
            </a:r>
            <a:r>
              <a:rPr lang="en-US" sz="1100" baseline="30000" dirty="0">
                <a:latin typeface="Comic Sans MS" panose="030F0702030302020204" pitchFamily="66" charset="0"/>
                <a:sym typeface="Wingdings" panose="05000000000000000000" pitchFamily="2" charset="2"/>
              </a:rPr>
              <a:t>nd</a:t>
            </a:r>
            <a:r>
              <a:rPr lang="en-US" sz="1100" dirty="0">
                <a:latin typeface="Comic Sans MS" panose="030F0702030302020204" pitchFamily="66" charset="0"/>
                <a:sym typeface="Wingdings" panose="05000000000000000000" pitchFamily="2" charset="2"/>
              </a:rPr>
              <a:t> &amp; 3</a:t>
            </a:r>
            <a:r>
              <a:rPr lang="en-US" sz="1100" baseline="30000" dirty="0">
                <a:latin typeface="Comic Sans MS" panose="030F0702030302020204" pitchFamily="66" charset="0"/>
                <a:sym typeface="Wingdings" panose="05000000000000000000" pitchFamily="2" charset="2"/>
              </a:rPr>
              <a:t>rd</a:t>
            </a:r>
            <a:r>
              <a:rPr lang="en-US" sz="1100" dirty="0">
                <a:latin typeface="Comic Sans MS" panose="030F0702030302020204" pitchFamily="66" charset="0"/>
                <a:sym typeface="Wingdings" panose="05000000000000000000" pitchFamily="2" charset="2"/>
              </a:rPr>
              <a:t> No School </a:t>
            </a:r>
          </a:p>
          <a:p>
            <a:r>
              <a:rPr lang="en-US" sz="1100" dirty="0">
                <a:latin typeface="Comic Sans MS" panose="030F0702030302020204" pitchFamily="66" charset="0"/>
                <a:sym typeface="Wingdings" panose="05000000000000000000" pitchFamily="2" charset="2"/>
              </a:rPr>
              <a:t>April 3</a:t>
            </a:r>
            <a:r>
              <a:rPr lang="en-US" sz="1100" baseline="30000" dirty="0">
                <a:latin typeface="Comic Sans MS" panose="030F0702030302020204" pitchFamily="66" charset="0"/>
                <a:sym typeface="Wingdings" panose="05000000000000000000" pitchFamily="2" charset="2"/>
              </a:rPr>
              <a:t>rd</a:t>
            </a:r>
            <a:r>
              <a:rPr lang="en-US" sz="1100" dirty="0">
                <a:latin typeface="Comic Sans MS" panose="030F0702030302020204" pitchFamily="66" charset="0"/>
                <a:sym typeface="Wingdings" panose="05000000000000000000" pitchFamily="2" charset="2"/>
              </a:rPr>
              <a:t> Parent Teacher Conferences </a:t>
            </a:r>
          </a:p>
          <a:p>
            <a:r>
              <a:rPr lang="en-US" sz="1100" dirty="0">
                <a:latin typeface="Comic Sans MS" panose="030F0702030302020204" pitchFamily="66" charset="0"/>
                <a:sym typeface="Wingdings" panose="05000000000000000000" pitchFamily="2" charset="2"/>
              </a:rPr>
              <a:t>April 24-26</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Spring Photo Days (graduation and individual photos)</a:t>
            </a:r>
          </a:p>
          <a:p>
            <a:r>
              <a:rPr lang="en-US" sz="1100" dirty="0">
                <a:latin typeface="Comic Sans MS" panose="030F0702030302020204" pitchFamily="66" charset="0"/>
                <a:sym typeface="Wingdings" panose="05000000000000000000" pitchFamily="2" charset="2"/>
              </a:rPr>
              <a:t>May 16</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Year End Celebration 6:00pm</a:t>
            </a:r>
          </a:p>
          <a:p>
            <a:endParaRPr lang="en-US" sz="1100" dirty="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r>
              <a:rPr lang="en-US" sz="1600" dirty="0">
                <a:latin typeface="Papyrus" panose="03070502060502030205" pitchFamily="66" charset="0"/>
                <a:sym typeface="Wingdings" panose="05000000000000000000" pitchFamily="2" charset="2"/>
              </a:rPr>
              <a:t>Our last Ranger of the Week was Tristan Georgi.  The kids loved seeing Tristan with “really long hair” and the picture with him and the “million candies.” </a:t>
            </a:r>
            <a:endParaRPr lang="en-US" sz="1100" dirty="0">
              <a:latin typeface="Comic Sans MS" panose="030F0702030302020204" pitchFamily="66"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p:txBody>
      </p:sp>
      <p:sp>
        <p:nvSpPr>
          <p:cNvPr id="6" name="TextBox 5"/>
          <p:cNvSpPr txBox="1"/>
          <p:nvPr/>
        </p:nvSpPr>
        <p:spPr>
          <a:xfrm>
            <a:off x="489727" y="2560224"/>
            <a:ext cx="2456597" cy="784830"/>
          </a:xfrm>
          <a:prstGeom prst="rect">
            <a:avLst/>
          </a:prstGeom>
          <a:noFill/>
        </p:spPr>
        <p:txBody>
          <a:bodyPr wrap="square" rtlCol="0">
            <a:spAutoFit/>
          </a:bodyPr>
          <a:lstStyle/>
          <a:p>
            <a:r>
              <a:rPr lang="en-US" sz="900" b="1" dirty="0"/>
              <a:t>Monday…….....Science (pm)</a:t>
            </a:r>
          </a:p>
          <a:p>
            <a:r>
              <a:rPr lang="en-US" sz="900" b="1" dirty="0"/>
              <a:t>Tuesday………..Swimming (pm)</a:t>
            </a:r>
          </a:p>
          <a:p>
            <a:r>
              <a:rPr lang="en-US" sz="900" b="1" dirty="0"/>
              <a:t>Wednesday.….Music (pm)</a:t>
            </a:r>
          </a:p>
          <a:p>
            <a:r>
              <a:rPr lang="en-US" sz="900" b="1" dirty="0"/>
              <a:t>Thursday……….Library (pm) &amp; Cooking (pm)</a:t>
            </a:r>
          </a:p>
          <a:p>
            <a:r>
              <a:rPr lang="en-US" sz="900" b="1" dirty="0"/>
              <a:t>Friday……….…..Art (pm)</a:t>
            </a:r>
          </a:p>
        </p:txBody>
      </p:sp>
      <p:sp>
        <p:nvSpPr>
          <p:cNvPr id="7" name="TextBox 6"/>
          <p:cNvSpPr txBox="1"/>
          <p:nvPr/>
        </p:nvSpPr>
        <p:spPr>
          <a:xfrm>
            <a:off x="266218" y="3703320"/>
            <a:ext cx="2941802" cy="3554819"/>
          </a:xfrm>
          <a:prstGeom prst="rect">
            <a:avLst/>
          </a:prstGeom>
          <a:noFill/>
        </p:spPr>
        <p:txBody>
          <a:bodyPr wrap="square" rtlCol="0">
            <a:spAutoFit/>
          </a:bodyPr>
          <a:lstStyle/>
          <a:p>
            <a:pPr algn="ctr"/>
            <a:r>
              <a:rPr lang="en-US" b="1" dirty="0">
                <a:latin typeface="Bradley Hand ITC" panose="03070402050302030203" pitchFamily="66" charset="0"/>
              </a:rPr>
              <a:t>Peek at the Week</a:t>
            </a:r>
            <a:endParaRPr lang="en-US" sz="900" dirty="0">
              <a:sym typeface="Wingdings" panose="05000000000000000000" pitchFamily="2" charset="2"/>
            </a:endParaRPr>
          </a:p>
          <a:p>
            <a:r>
              <a:rPr lang="en-US" sz="800" dirty="0"/>
              <a:t>I hope everyone had a wonderful spring break.  I am sure the kids are ready to come back to school and see their buddies.  I know I have missed seeing the kids.  </a:t>
            </a:r>
          </a:p>
          <a:p>
            <a:endParaRPr lang="en-US" sz="800" dirty="0"/>
          </a:p>
          <a:p>
            <a:r>
              <a:rPr lang="en-US" sz="800" dirty="0"/>
              <a:t>This upcoming week we are going to learn about rainbows and do activities that rainbow related.  We also won’t be having movement on Monday – CrossFit 7220 had other obligations that day.  </a:t>
            </a:r>
          </a:p>
          <a:p>
            <a:endParaRPr lang="en-US" sz="800" dirty="0"/>
          </a:p>
          <a:p>
            <a:r>
              <a:rPr lang="en-US" sz="800" dirty="0"/>
              <a:t>Also, parent teacher conferences are coming up.  Please see my bulletin board for times to sign up.  If you can’t do any of the times posted let me know and we can make other arrangements</a:t>
            </a:r>
            <a:r>
              <a:rPr lang="en-US" sz="1000" dirty="0"/>
              <a:t>.  </a:t>
            </a:r>
          </a:p>
          <a:p>
            <a:endParaRPr lang="en-US" sz="800" dirty="0"/>
          </a:p>
          <a:p>
            <a:r>
              <a:rPr lang="en-US" sz="800" dirty="0"/>
              <a:t>Thank you to everyone who has given me words for the rainbow clouds.   If you haven’t its ok, still bring them in.  For the Acrostic poem all you need to do is </a:t>
            </a:r>
          </a:p>
          <a:p>
            <a:r>
              <a:rPr lang="en-US" sz="800" dirty="0"/>
              <a:t>r bring me words that describe your child. All you need to do is use an adjective that best describes them for each letter of their name.  For example:  Carrie (</a:t>
            </a:r>
            <a:r>
              <a:rPr lang="en-US" sz="800" b="1" dirty="0"/>
              <a:t>C</a:t>
            </a:r>
            <a:r>
              <a:rPr lang="en-US" sz="800" dirty="0"/>
              <a:t>aring, </a:t>
            </a:r>
            <a:r>
              <a:rPr lang="en-US" sz="800" b="1" dirty="0"/>
              <a:t>A</a:t>
            </a:r>
            <a:r>
              <a:rPr lang="en-US" sz="800" dirty="0"/>
              <a:t>dventurous,</a:t>
            </a:r>
            <a:r>
              <a:rPr lang="en-US" sz="800" b="1" dirty="0"/>
              <a:t> R</a:t>
            </a:r>
            <a:r>
              <a:rPr lang="en-US" sz="800" dirty="0"/>
              <a:t>eliable, </a:t>
            </a:r>
            <a:r>
              <a:rPr lang="en-US" sz="800" b="1" dirty="0"/>
              <a:t>R</a:t>
            </a:r>
            <a:r>
              <a:rPr lang="en-US" sz="800" dirty="0"/>
              <a:t>esponsible, </a:t>
            </a:r>
            <a:r>
              <a:rPr lang="en-US" sz="800" b="1" dirty="0"/>
              <a:t>I</a:t>
            </a:r>
            <a:r>
              <a:rPr lang="en-US" sz="800" dirty="0"/>
              <a:t>ndependent, </a:t>
            </a:r>
            <a:r>
              <a:rPr lang="en-US" sz="800" b="1" dirty="0"/>
              <a:t>E</a:t>
            </a:r>
            <a:r>
              <a:rPr lang="en-US" sz="800" dirty="0"/>
              <a:t>asygoing).  Thanks </a:t>
            </a:r>
            <a:r>
              <a:rPr lang="en-US" sz="800" dirty="0">
                <a:sym typeface="Wingdings" panose="05000000000000000000" pitchFamily="2" charset="2"/>
              </a:rPr>
              <a:t></a:t>
            </a:r>
            <a:endParaRPr lang="en-US" sz="800" dirty="0"/>
          </a:p>
          <a:p>
            <a:endParaRPr lang="en-US" sz="1100" dirty="0"/>
          </a:p>
          <a:p>
            <a:endParaRPr lang="en-US" sz="1200" dirty="0"/>
          </a:p>
          <a:p>
            <a:endParaRPr lang="en-US" sz="900" dirty="0"/>
          </a:p>
          <a:p>
            <a:r>
              <a:rPr lang="en-US" sz="900" dirty="0"/>
              <a:t> </a:t>
            </a:r>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a:t>                      Contact info….		 </a:t>
            </a:r>
            <a:endParaRPr lang="en-US" dirty="0"/>
          </a:p>
          <a:p>
            <a:pPr algn="ctr"/>
            <a:r>
              <a:rPr lang="en-US" b="1" dirty="0"/>
              <a:t>Phone: 307-745-7256   </a:t>
            </a:r>
          </a:p>
          <a:p>
            <a:pPr algn="ctr"/>
            <a:r>
              <a:rPr lang="en-US" b="1" dirty="0"/>
              <a:t>prek2class@laramieopenschool.org</a:t>
            </a:r>
            <a:endParaRPr lang="en-US" dirty="0"/>
          </a:p>
        </p:txBody>
      </p:sp>
      <p:sp>
        <p:nvSpPr>
          <p:cNvPr id="8" name="TextBox 7"/>
          <p:cNvSpPr txBox="1"/>
          <p:nvPr/>
        </p:nvSpPr>
        <p:spPr>
          <a:xfrm>
            <a:off x="3512820" y="3398520"/>
            <a:ext cx="184731" cy="338554"/>
          </a:xfrm>
          <a:prstGeom prst="rect">
            <a:avLst/>
          </a:prstGeom>
          <a:noFill/>
        </p:spPr>
        <p:txBody>
          <a:bodyPr wrap="none" rtlCol="0">
            <a:spAutoFit/>
          </a:bodyPr>
          <a:lstStyle/>
          <a:p>
            <a:endParaRPr lang="en-US" sz="1600" dirty="0"/>
          </a:p>
        </p:txBody>
      </p:sp>
      <p:sp>
        <p:nvSpPr>
          <p:cNvPr id="10" name="TextBox 9"/>
          <p:cNvSpPr txBox="1"/>
          <p:nvPr/>
        </p:nvSpPr>
        <p:spPr>
          <a:xfrm>
            <a:off x="640080" y="7018020"/>
            <a:ext cx="5478780" cy="584775"/>
          </a:xfrm>
          <a:prstGeom prst="rect">
            <a:avLst/>
          </a:prstGeom>
          <a:noFill/>
        </p:spPr>
        <p:txBody>
          <a:bodyPr wrap="square" rtlCol="0">
            <a:spAutoFit/>
          </a:bodyPr>
          <a:lstStyle/>
          <a:p>
            <a:pPr algn="ctr"/>
            <a:r>
              <a:rPr lang="en-US" sz="1600" dirty="0"/>
              <a:t>Thank you to Owen, Ava, Cael, Camden, and Hayden for bringing snacks last week. </a:t>
            </a:r>
          </a:p>
        </p:txBody>
      </p:sp>
      <p:pic>
        <p:nvPicPr>
          <p:cNvPr id="12" name="Picture 11">
            <a:extLst>
              <a:ext uri="{FF2B5EF4-FFF2-40B4-BE49-F238E27FC236}">
                <a16:creationId xmlns:a16="http://schemas.microsoft.com/office/drawing/2014/main" id="{7108F526-A48B-462F-9C32-244EC5625B3E}"/>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flipH="1">
            <a:off x="4205679" y="5581540"/>
            <a:ext cx="1818753" cy="955343"/>
          </a:xfrm>
          <a:prstGeom prst="rect">
            <a:avLst/>
          </a:prstGeom>
        </p:spPr>
      </p:pic>
    </p:spTree>
    <p:extLst>
      <p:ext uri="{BB962C8B-B14F-4D97-AF65-F5344CB8AC3E}">
        <p14:creationId xmlns:p14="http://schemas.microsoft.com/office/powerpoint/2010/main" val="585566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99213</TotalTime>
  <Words>341</Words>
  <Application>Microsoft Office PowerPoint</Application>
  <PresentationFormat>Letter Paper (8.5x11 in)</PresentationFormat>
  <Paragraphs>40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Bradley Hand ITC</vt:lpstr>
      <vt:lpstr>Calibri</vt:lpstr>
      <vt:lpstr>Calibri Light</vt:lpstr>
      <vt:lpstr>Comic Sans MS</vt:lpstr>
      <vt:lpstr>Juice ITC</vt:lpstr>
      <vt:lpstr>Papyrus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prek2</cp:lastModifiedBy>
  <cp:revision>198</cp:revision>
  <cp:lastPrinted>2018-03-13T22:14:01Z</cp:lastPrinted>
  <dcterms:created xsi:type="dcterms:W3CDTF">2015-06-24T04:17:25Z</dcterms:created>
  <dcterms:modified xsi:type="dcterms:W3CDTF">2018-03-13T22:14:34Z</dcterms:modified>
</cp:coreProperties>
</file>