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73" r:id="rId2"/>
  </p:sldIdLst>
  <p:sldSz cx="6858000" cy="9144000" type="letter"/>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90" d="100"/>
          <a:sy n="90" d="100"/>
        </p:scale>
        <p:origin x="1910" y="-970"/>
      </p:cViewPr>
      <p:guideLst>
        <p:guide orient="horz" pos="2880"/>
        <p:guide pos="216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0C8ECAD0-A916-4226-A45F-704BA2142E8C}" type="datetimeFigureOut">
              <a:rPr lang="en-US" smtClean="0"/>
              <a:t>12/28/2018</a:t>
            </a:fld>
            <a:endParaRPr lang="en-US"/>
          </a:p>
        </p:txBody>
      </p:sp>
      <p:sp>
        <p:nvSpPr>
          <p:cNvPr id="4" name="Slide Image Placeholder 3"/>
          <p:cNvSpPr>
            <a:spLocks noGrp="1" noRot="1" noChangeAspect="1"/>
          </p:cNvSpPr>
          <p:nvPr>
            <p:ph type="sldImg" idx="2"/>
          </p:nvPr>
        </p:nvSpPr>
        <p:spPr>
          <a:xfrm>
            <a:off x="2333625" y="1163638"/>
            <a:ext cx="2355850"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8C5316B0-F7B1-46F4-8B21-0ADA2F103AA4}" type="slidenum">
              <a:rPr lang="en-US" smtClean="0"/>
              <a:t>‹#›</a:t>
            </a:fld>
            <a:endParaRPr lang="en-US"/>
          </a:p>
        </p:txBody>
      </p:sp>
    </p:spTree>
    <p:extLst>
      <p:ext uri="{BB962C8B-B14F-4D97-AF65-F5344CB8AC3E}">
        <p14:creationId xmlns:p14="http://schemas.microsoft.com/office/powerpoint/2010/main" val="3601159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E75EF6-E9FF-49C6-92FA-D6C28E33F819}" type="datetime1">
              <a:rPr lang="en-US" smtClean="0"/>
              <a:t>12/28/2018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41146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FBAD1A-D34F-4047-B234-C92BDE738236}" type="datetime1">
              <a:rPr lang="en-US" smtClean="0"/>
              <a:t>12/28/2018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485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D1F073-9C29-4BFD-A526-F9453E6D8AE9}" type="datetime1">
              <a:rPr lang="en-US" smtClean="0"/>
              <a:t>12/28/2018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7846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E4E41F-51A0-4FC6-A8AC-30F1271BEA44}" type="datetime1">
              <a:rPr lang="en-US" smtClean="0"/>
              <a:t>12/28/2018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044944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BF2F95-DE18-41C9-A235-2FF93465A258}" type="datetime1">
              <a:rPr lang="en-US" smtClean="0"/>
              <a:t>12/28/2018</a:t>
            </a:fld>
            <a:endParaRPr lang="en-US"/>
          </a:p>
        </p:txBody>
      </p:sp>
      <p:sp>
        <p:nvSpPr>
          <p:cNvPr id="5" name="Footer Placeholder 4"/>
          <p:cNvSpPr>
            <a:spLocks noGrp="1"/>
          </p:cNvSpPr>
          <p:nvPr>
            <p:ph type="ftr" sz="quarter" idx="11"/>
          </p:nvPr>
        </p:nvSpPr>
        <p:spPr/>
        <p:txBody>
          <a:bodyPr/>
          <a:lstStyle/>
          <a:p>
            <a:r>
              <a:rPr lang="en-US"/>
              <a:t>©The Little Ladybug Shop</a:t>
            </a:r>
          </a:p>
        </p:txBody>
      </p:sp>
      <p:sp>
        <p:nvSpPr>
          <p:cNvPr id="6" name="Slide Number Placeholder 5"/>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3998162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093651-E838-4894-B176-7479E543DA91}" type="datetime1">
              <a:rPr lang="en-US" smtClean="0"/>
              <a:t>12/28/2018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427201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6723071-68C0-4D49-AC41-BF80BC8023EB}" type="datetime1">
              <a:rPr lang="en-US" smtClean="0"/>
              <a:t>12/28/2018</a:t>
            </a:fld>
            <a:endParaRPr lang="en-US"/>
          </a:p>
        </p:txBody>
      </p:sp>
      <p:sp>
        <p:nvSpPr>
          <p:cNvPr id="8" name="Footer Placeholder 7"/>
          <p:cNvSpPr>
            <a:spLocks noGrp="1"/>
          </p:cNvSpPr>
          <p:nvPr>
            <p:ph type="ftr" sz="quarter" idx="11"/>
          </p:nvPr>
        </p:nvSpPr>
        <p:spPr/>
        <p:txBody>
          <a:bodyPr/>
          <a:lstStyle/>
          <a:p>
            <a:r>
              <a:rPr lang="en-US"/>
              <a:t>©The Little Ladybug Shop</a:t>
            </a:r>
          </a:p>
        </p:txBody>
      </p:sp>
      <p:sp>
        <p:nvSpPr>
          <p:cNvPr id="9" name="Slide Number Placeholder 8"/>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7811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F08EAE-6E7D-45F0-8798-C358CC51070A}" type="datetime1">
              <a:rPr lang="en-US" smtClean="0"/>
              <a:t>12/28/2018</a:t>
            </a:fld>
            <a:endParaRPr lang="en-US"/>
          </a:p>
        </p:txBody>
      </p:sp>
      <p:sp>
        <p:nvSpPr>
          <p:cNvPr id="4" name="Footer Placeholder 3"/>
          <p:cNvSpPr>
            <a:spLocks noGrp="1"/>
          </p:cNvSpPr>
          <p:nvPr>
            <p:ph type="ftr" sz="quarter" idx="11"/>
          </p:nvPr>
        </p:nvSpPr>
        <p:spPr/>
        <p:txBody>
          <a:bodyPr/>
          <a:lstStyle/>
          <a:p>
            <a:r>
              <a:rPr lang="en-US"/>
              <a:t>©The Little Ladybug Shop</a:t>
            </a:r>
          </a:p>
        </p:txBody>
      </p:sp>
      <p:sp>
        <p:nvSpPr>
          <p:cNvPr id="5" name="Slide Number Placeholder 4"/>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9053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49A9C5-F421-4CFF-9E5B-BEFEDE470AB5}" type="datetime1">
              <a:rPr lang="en-US" smtClean="0"/>
              <a:t>12/28/2018</a:t>
            </a:fld>
            <a:endParaRPr lang="en-US"/>
          </a:p>
        </p:txBody>
      </p:sp>
      <p:sp>
        <p:nvSpPr>
          <p:cNvPr id="3" name="Footer Placeholder 2"/>
          <p:cNvSpPr>
            <a:spLocks noGrp="1"/>
          </p:cNvSpPr>
          <p:nvPr>
            <p:ph type="ftr" sz="quarter" idx="11"/>
          </p:nvPr>
        </p:nvSpPr>
        <p:spPr/>
        <p:txBody>
          <a:bodyPr/>
          <a:lstStyle/>
          <a:p>
            <a:r>
              <a:rPr lang="en-US"/>
              <a:t>©The Little Ladybug Shop</a:t>
            </a:r>
          </a:p>
        </p:txBody>
      </p:sp>
      <p:sp>
        <p:nvSpPr>
          <p:cNvPr id="4" name="Slide Number Placeholder 3"/>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1160991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51F587D-153F-4007-9280-24205BF940C4}" type="datetime1">
              <a:rPr lang="en-US" smtClean="0"/>
              <a:t>12/28/2018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058173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6925B17-03E0-4148-9841-5AE3FDD690F3}" type="datetime1">
              <a:rPr lang="en-US" smtClean="0"/>
              <a:t>12/28/2018</a:t>
            </a:fld>
            <a:endParaRPr lang="en-US"/>
          </a:p>
        </p:txBody>
      </p:sp>
      <p:sp>
        <p:nvSpPr>
          <p:cNvPr id="6" name="Footer Placeholder 5"/>
          <p:cNvSpPr>
            <a:spLocks noGrp="1"/>
          </p:cNvSpPr>
          <p:nvPr>
            <p:ph type="ftr" sz="quarter" idx="11"/>
          </p:nvPr>
        </p:nvSpPr>
        <p:spPr/>
        <p:txBody>
          <a:bodyPr/>
          <a:lstStyle/>
          <a:p>
            <a:r>
              <a:rPr lang="en-US"/>
              <a:t>©The Little Ladybug Shop</a:t>
            </a:r>
          </a:p>
        </p:txBody>
      </p:sp>
      <p:sp>
        <p:nvSpPr>
          <p:cNvPr id="7" name="Slide Number Placeholder 6"/>
          <p:cNvSpPr>
            <a:spLocks noGrp="1"/>
          </p:cNvSpPr>
          <p:nvPr>
            <p:ph type="sldNum" sz="quarter" idx="12"/>
          </p:nvPr>
        </p:nvSpPr>
        <p:spPr/>
        <p:txBody>
          <a:bodyPr/>
          <a:lstStyle/>
          <a:p>
            <a:fld id="{CC90755C-B153-4692-B5F5-D9E8E1FB7659}" type="slidenum">
              <a:rPr lang="en-US" smtClean="0"/>
              <a:t>‹#›</a:t>
            </a:fld>
            <a:endParaRPr lang="en-US"/>
          </a:p>
        </p:txBody>
      </p:sp>
    </p:spTree>
    <p:extLst>
      <p:ext uri="{BB962C8B-B14F-4D97-AF65-F5344CB8AC3E}">
        <p14:creationId xmlns:p14="http://schemas.microsoft.com/office/powerpoint/2010/main" val="2195043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E9129C3-8DF9-40F5-933A-78165F620838}" type="datetime1">
              <a:rPr lang="en-US" smtClean="0"/>
              <a:t>12/28/2018</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©The Little Ladybug Shop</a:t>
            </a: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C90755C-B153-4692-B5F5-D9E8E1FB7659}" type="slidenum">
              <a:rPr lang="en-US" smtClean="0"/>
              <a:t>‹#›</a:t>
            </a:fld>
            <a:endParaRPr lang="en-US"/>
          </a:p>
        </p:txBody>
      </p:sp>
    </p:spTree>
    <p:extLst>
      <p:ext uri="{BB962C8B-B14F-4D97-AF65-F5344CB8AC3E}">
        <p14:creationId xmlns:p14="http://schemas.microsoft.com/office/powerpoint/2010/main" val="40440222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©The Little Ladybug Shop</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4" name="TextBox 3"/>
          <p:cNvSpPr txBox="1"/>
          <p:nvPr/>
        </p:nvSpPr>
        <p:spPr>
          <a:xfrm>
            <a:off x="504967" y="51131"/>
            <a:ext cx="5991367" cy="2031325"/>
          </a:xfrm>
          <a:prstGeom prst="rect">
            <a:avLst/>
          </a:prstGeom>
          <a:noFill/>
        </p:spPr>
        <p:txBody>
          <a:bodyPr wrap="square" rtlCol="0">
            <a:spAutoFit/>
          </a:bodyPr>
          <a:lstStyle/>
          <a:p>
            <a:pPr algn="ctr"/>
            <a:r>
              <a:rPr lang="en-US" sz="7000" dirty="0">
                <a:solidFill>
                  <a:schemeClr val="bg1"/>
                </a:solidFill>
                <a:latin typeface="Bradley Hand ITC" panose="03070402050302030203" pitchFamily="66" charset="0"/>
              </a:rPr>
              <a:t>January</a:t>
            </a:r>
          </a:p>
          <a:p>
            <a:pPr algn="ctr"/>
            <a:r>
              <a:rPr lang="en-US" sz="2800" dirty="0">
                <a:solidFill>
                  <a:schemeClr val="bg1"/>
                </a:solidFill>
                <a:latin typeface="Bradley Hand ITC" panose="03070402050302030203" pitchFamily="66" charset="0"/>
              </a:rPr>
              <a:t>Week of the 7</a:t>
            </a:r>
            <a:r>
              <a:rPr lang="en-US" sz="2800" baseline="30000" dirty="0">
                <a:solidFill>
                  <a:schemeClr val="bg1"/>
                </a:solidFill>
                <a:latin typeface="Bradley Hand ITC" panose="03070402050302030203" pitchFamily="66" charset="0"/>
              </a:rPr>
              <a:t>th</a:t>
            </a:r>
            <a:r>
              <a:rPr lang="en-US" sz="2800" dirty="0">
                <a:solidFill>
                  <a:schemeClr val="bg1"/>
                </a:solidFill>
                <a:latin typeface="Bradley Hand ITC" panose="03070402050302030203" pitchFamily="66" charset="0"/>
              </a:rPr>
              <a:t> </a:t>
            </a:r>
          </a:p>
          <a:p>
            <a:pPr algn="ctr"/>
            <a:r>
              <a:rPr lang="en-US" sz="2800" dirty="0">
                <a:solidFill>
                  <a:schemeClr val="bg1"/>
                </a:solidFill>
                <a:latin typeface="Bradley Hand ITC" panose="03070402050302030203" pitchFamily="66" charset="0"/>
              </a:rPr>
              <a:t>Letter N</a:t>
            </a:r>
          </a:p>
        </p:txBody>
      </p:sp>
      <p:sp>
        <p:nvSpPr>
          <p:cNvPr id="5" name="TextBox 4"/>
          <p:cNvSpPr txBox="1"/>
          <p:nvPr/>
        </p:nvSpPr>
        <p:spPr>
          <a:xfrm>
            <a:off x="3564117" y="2317372"/>
            <a:ext cx="3098042" cy="969496"/>
          </a:xfrm>
          <a:prstGeom prst="rect">
            <a:avLst/>
          </a:prstGeom>
          <a:noFill/>
        </p:spPr>
        <p:txBody>
          <a:bodyPr wrap="square" rtlCol="0">
            <a:spAutoFit/>
          </a:bodyPr>
          <a:lstStyle/>
          <a:p>
            <a:pPr algn="ctr"/>
            <a:r>
              <a:rPr lang="en-US" sz="2400" b="1" dirty="0">
                <a:latin typeface="Bradley Hand ITC" panose="03070402050302030203" pitchFamily="66" charset="0"/>
              </a:rPr>
              <a:t>Reminders</a:t>
            </a:r>
          </a:p>
          <a:p>
            <a:endParaRPr lang="en-US" sz="1100" dirty="0">
              <a:latin typeface="Comic Sans MS" panose="030F0702030302020204" pitchFamily="66" charset="0"/>
              <a:sym typeface="Wingdings" panose="05000000000000000000" pitchFamily="2" charset="2"/>
            </a:endParaRPr>
          </a:p>
          <a:p>
            <a:r>
              <a:rPr lang="en-US" sz="1100" dirty="0">
                <a:latin typeface="Comic Sans MS" panose="030F0702030302020204" pitchFamily="66" charset="0"/>
                <a:sym typeface="Wingdings" panose="05000000000000000000" pitchFamily="2" charset="2"/>
              </a:rPr>
              <a:t>January 21</a:t>
            </a:r>
            <a:r>
              <a:rPr lang="en-US" sz="1100" baseline="30000" dirty="0">
                <a:latin typeface="Comic Sans MS" panose="030F0702030302020204" pitchFamily="66" charset="0"/>
                <a:sym typeface="Wingdings" panose="05000000000000000000" pitchFamily="2" charset="2"/>
              </a:rPr>
              <a:t>st</a:t>
            </a:r>
            <a:r>
              <a:rPr lang="en-US" sz="1100" dirty="0">
                <a:latin typeface="Comic Sans MS" panose="030F0702030302020204" pitchFamily="66" charset="0"/>
                <a:sym typeface="Wingdings" panose="05000000000000000000" pitchFamily="2" charset="2"/>
              </a:rPr>
              <a:t> – Closed</a:t>
            </a:r>
          </a:p>
          <a:p>
            <a:endParaRPr lang="en-US" sz="1100" dirty="0">
              <a:latin typeface="Comic Sans MS" panose="030F0702030302020204" pitchFamily="66" charset="0"/>
              <a:sym typeface="Wingdings" panose="05000000000000000000" pitchFamily="2" charset="2"/>
            </a:endParaRPr>
          </a:p>
        </p:txBody>
      </p:sp>
      <p:sp>
        <p:nvSpPr>
          <p:cNvPr id="6" name="TextBox 5"/>
          <p:cNvSpPr txBox="1"/>
          <p:nvPr/>
        </p:nvSpPr>
        <p:spPr>
          <a:xfrm>
            <a:off x="485961" y="2470217"/>
            <a:ext cx="2456597" cy="923330"/>
          </a:xfrm>
          <a:prstGeom prst="rect">
            <a:avLst/>
          </a:prstGeom>
          <a:noFill/>
        </p:spPr>
        <p:txBody>
          <a:bodyPr wrap="square" rtlCol="0">
            <a:spAutoFit/>
          </a:bodyPr>
          <a:lstStyle/>
          <a:p>
            <a:pPr algn="ctr"/>
            <a:r>
              <a:rPr lang="en-US" sz="900" b="1" dirty="0"/>
              <a:t>Enrichments</a:t>
            </a:r>
          </a:p>
          <a:p>
            <a:r>
              <a:rPr lang="en-US" sz="900" b="1" dirty="0"/>
              <a:t>Monday……....</a:t>
            </a:r>
          </a:p>
          <a:p>
            <a:r>
              <a:rPr lang="en-US" sz="900" b="1" dirty="0"/>
              <a:t>Tuesday………..Science (pm)</a:t>
            </a:r>
          </a:p>
          <a:p>
            <a:r>
              <a:rPr lang="en-US" sz="900" b="1" dirty="0"/>
              <a:t>Wednesday.….Cooking (pm)</a:t>
            </a:r>
          </a:p>
          <a:p>
            <a:r>
              <a:rPr lang="en-US" sz="900" b="1" dirty="0"/>
              <a:t>Thursday………</a:t>
            </a:r>
          </a:p>
          <a:p>
            <a:r>
              <a:rPr lang="en-US" sz="900" b="1" dirty="0"/>
              <a:t>Friday……….…..Art (pm)</a:t>
            </a:r>
          </a:p>
        </p:txBody>
      </p:sp>
      <p:sp>
        <p:nvSpPr>
          <p:cNvPr id="7" name="TextBox 6"/>
          <p:cNvSpPr txBox="1"/>
          <p:nvPr/>
        </p:nvSpPr>
        <p:spPr>
          <a:xfrm>
            <a:off x="266218" y="3641300"/>
            <a:ext cx="2987522" cy="3631763"/>
          </a:xfrm>
          <a:prstGeom prst="rect">
            <a:avLst/>
          </a:prstGeom>
          <a:noFill/>
        </p:spPr>
        <p:txBody>
          <a:bodyPr wrap="square" rtlCol="0">
            <a:spAutoFit/>
          </a:bodyPr>
          <a:lstStyle/>
          <a:p>
            <a:pPr algn="ctr"/>
            <a:r>
              <a:rPr lang="en-US" b="1" dirty="0">
                <a:latin typeface="Bradley Hand ITC" panose="03070402050302030203" pitchFamily="66" charset="0"/>
              </a:rPr>
              <a:t>Peek at the Week</a:t>
            </a:r>
          </a:p>
          <a:p>
            <a:r>
              <a:rPr lang="en-US" sz="1000" dirty="0"/>
              <a:t>I hope everyone had a wonderful break and enjoyed some family time.  I sure did.  I am ready to get back into the swing of things and be with your kids.  I sure did miss my class.</a:t>
            </a:r>
          </a:p>
          <a:p>
            <a:r>
              <a:rPr lang="en-US" sz="1000" dirty="0"/>
              <a:t>This week we are going to talk about kindness, friendship, and do some activities centered around the book, The Mitten. </a:t>
            </a:r>
          </a:p>
          <a:p>
            <a:r>
              <a:rPr lang="en-US" sz="1000" dirty="0"/>
              <a:t>We have a new girl joining us this week, her name is Senna.  We are excited to have her join us</a:t>
            </a:r>
            <a:r>
              <a:rPr lang="en-US" sz="1000" dirty="0">
                <a:sym typeface="Wingdings" panose="05000000000000000000" pitchFamily="2" charset="2"/>
              </a:rPr>
              <a:t>.  </a:t>
            </a:r>
          </a:p>
          <a:p>
            <a:r>
              <a:rPr lang="en-US" sz="1000" dirty="0">
                <a:sym typeface="Wingdings" panose="05000000000000000000" pitchFamily="2" charset="2"/>
              </a:rPr>
              <a:t>Cubbies have been cleaned and swapped around.  Please bring back a fresh change of clothes, slippers, and water bottle.</a:t>
            </a:r>
          </a:p>
          <a:p>
            <a:r>
              <a:rPr lang="en-US" sz="1000" dirty="0">
                <a:sym typeface="Wingdings" panose="05000000000000000000" pitchFamily="2" charset="2"/>
              </a:rPr>
              <a:t>Kids are welcome to bring in something to share this week.  They will be able to bring it all week and play with during centers.  They will only get to share one time.  We will share all week, so everyone will get a chance to share.  </a:t>
            </a:r>
            <a:endParaRPr lang="en-US" sz="1000" dirty="0"/>
          </a:p>
          <a:p>
            <a:endParaRPr lang="en-US" sz="900" dirty="0"/>
          </a:p>
          <a:p>
            <a:endParaRPr lang="en-US" sz="900" dirty="0"/>
          </a:p>
          <a:p>
            <a:endParaRPr lang="en-US" sz="900" dirty="0"/>
          </a:p>
          <a:p>
            <a:r>
              <a:rPr lang="en-US" sz="900" dirty="0"/>
              <a:t> </a:t>
            </a:r>
          </a:p>
        </p:txBody>
      </p:sp>
      <p:sp>
        <p:nvSpPr>
          <p:cNvPr id="9" name="TextBox 8"/>
          <p:cNvSpPr txBox="1"/>
          <p:nvPr/>
        </p:nvSpPr>
        <p:spPr>
          <a:xfrm>
            <a:off x="283029" y="7868650"/>
            <a:ext cx="6259285" cy="923330"/>
          </a:xfrm>
          <a:prstGeom prst="rect">
            <a:avLst/>
          </a:prstGeom>
          <a:noFill/>
        </p:spPr>
        <p:txBody>
          <a:bodyPr wrap="square" rtlCol="0">
            <a:spAutoFit/>
          </a:bodyPr>
          <a:lstStyle/>
          <a:p>
            <a:pPr algn="ctr"/>
            <a:r>
              <a:rPr lang="en-US" b="1" dirty="0"/>
              <a:t>                      Contact info….		 </a:t>
            </a:r>
            <a:endParaRPr lang="en-US" dirty="0"/>
          </a:p>
          <a:p>
            <a:pPr algn="ctr"/>
            <a:r>
              <a:rPr lang="en-US" b="1" dirty="0"/>
              <a:t>Phone: 307-745-7256   </a:t>
            </a:r>
          </a:p>
          <a:p>
            <a:pPr algn="ctr"/>
            <a:r>
              <a:rPr lang="en-US" b="1" dirty="0"/>
              <a:t>prek2class@laramieopenschool.org</a:t>
            </a:r>
            <a:endParaRPr lang="en-US" dirty="0"/>
          </a:p>
        </p:txBody>
      </p:sp>
      <p:pic>
        <p:nvPicPr>
          <p:cNvPr id="1026" name="Picture 2" descr="Image result for quotes on new year for kid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1533" y="3641300"/>
            <a:ext cx="2403434" cy="300429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CF0F5414-5433-47E7-81C5-789FA7B3EF79}"/>
              </a:ext>
            </a:extLst>
          </p:cNvPr>
          <p:cNvSpPr txBox="1"/>
          <p:nvPr/>
        </p:nvSpPr>
        <p:spPr>
          <a:xfrm>
            <a:off x="1714260" y="7514492"/>
            <a:ext cx="45719" cy="369332"/>
          </a:xfrm>
          <a:prstGeom prst="rect">
            <a:avLst/>
          </a:prstGeom>
          <a:noFill/>
        </p:spPr>
        <p:txBody>
          <a:bodyPr wrap="square" rtlCol="0">
            <a:spAutoFit/>
          </a:bodyPr>
          <a:lstStyle/>
          <a:p>
            <a:endParaRPr lang="en-US" dirty="0"/>
          </a:p>
        </p:txBody>
      </p:sp>
      <p:sp>
        <p:nvSpPr>
          <p:cNvPr id="10" name="TextBox 9">
            <a:extLst>
              <a:ext uri="{FF2B5EF4-FFF2-40B4-BE49-F238E27FC236}">
                <a16:creationId xmlns:a16="http://schemas.microsoft.com/office/drawing/2014/main" id="{53D8B9F3-97FD-4B27-BFBF-CA372402F9B0}"/>
              </a:ext>
            </a:extLst>
          </p:cNvPr>
          <p:cNvSpPr txBox="1"/>
          <p:nvPr/>
        </p:nvSpPr>
        <p:spPr>
          <a:xfrm>
            <a:off x="1550363" y="6913011"/>
            <a:ext cx="4642339" cy="707886"/>
          </a:xfrm>
          <a:prstGeom prst="rect">
            <a:avLst/>
          </a:prstGeom>
          <a:noFill/>
        </p:spPr>
        <p:txBody>
          <a:bodyPr wrap="square" rtlCol="0">
            <a:spAutoFit/>
          </a:bodyPr>
          <a:lstStyle/>
          <a:p>
            <a:r>
              <a:rPr lang="en-US" sz="4000" dirty="0"/>
              <a:t>Happy New Year</a:t>
            </a:r>
          </a:p>
        </p:txBody>
      </p:sp>
    </p:spTree>
    <p:extLst>
      <p:ext uri="{BB962C8B-B14F-4D97-AF65-F5344CB8AC3E}">
        <p14:creationId xmlns:p14="http://schemas.microsoft.com/office/powerpoint/2010/main" val="5855668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79030</TotalTime>
  <Words>216</Words>
  <Application>Microsoft Office PowerPoint</Application>
  <PresentationFormat>Letter Paper (8.5x11 in)</PresentationFormat>
  <Paragraphs>27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Bradley Hand ITC</vt:lpstr>
      <vt:lpstr>Calibri</vt:lpstr>
      <vt:lpstr>Calibri Light</vt:lpstr>
      <vt:lpstr>Comic Sans MS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Jacqueline Ortiz</dc:creator>
  <cp:lastModifiedBy>prek2</cp:lastModifiedBy>
  <cp:revision>140</cp:revision>
  <cp:lastPrinted>2019-01-06T20:30:34Z</cp:lastPrinted>
  <dcterms:created xsi:type="dcterms:W3CDTF">2015-06-24T04:17:25Z</dcterms:created>
  <dcterms:modified xsi:type="dcterms:W3CDTF">2019-01-06T20:37:34Z</dcterms:modified>
</cp:coreProperties>
</file>