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373" r:id="rId2"/>
  </p:sldIdLst>
  <p:sldSz cx="6858000" cy="9144000" type="letter"/>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100" d="100"/>
          <a:sy n="100" d="100"/>
        </p:scale>
        <p:origin x="-355" y="2107"/>
      </p:cViewPr>
      <p:guideLst>
        <p:guide orient="horz" pos="2880"/>
        <p:guide pos="216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0C8ECAD0-A916-4226-A45F-704BA2142E8C}" type="datetimeFigureOut">
              <a:rPr lang="en-US" smtClean="0"/>
              <a:t>1/9/2018</a:t>
            </a:fld>
            <a:endParaRPr lang="en-US"/>
          </a:p>
        </p:txBody>
      </p:sp>
      <p:sp>
        <p:nvSpPr>
          <p:cNvPr id="4" name="Slide Image Placeholder 3"/>
          <p:cNvSpPr>
            <a:spLocks noGrp="1" noRot="1" noChangeAspect="1"/>
          </p:cNvSpPr>
          <p:nvPr>
            <p:ph type="sldImg" idx="2"/>
          </p:nvPr>
        </p:nvSpPr>
        <p:spPr>
          <a:xfrm>
            <a:off x="2333625" y="1163638"/>
            <a:ext cx="2355850"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8C5316B0-F7B1-46F4-8B21-0ADA2F103AA4}" type="slidenum">
              <a:rPr lang="en-US" smtClean="0"/>
              <a:t>‹#›</a:t>
            </a:fld>
            <a:endParaRPr lang="en-US"/>
          </a:p>
        </p:txBody>
      </p:sp>
    </p:spTree>
    <p:extLst>
      <p:ext uri="{BB962C8B-B14F-4D97-AF65-F5344CB8AC3E}">
        <p14:creationId xmlns:p14="http://schemas.microsoft.com/office/powerpoint/2010/main" val="3601159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E75EF6-E9FF-49C6-92FA-D6C28E33F819}" type="datetime1">
              <a:rPr lang="en-US" smtClean="0"/>
              <a:t>1/9/2018</a:t>
            </a:fld>
            <a:endParaRPr lang="en-US"/>
          </a:p>
        </p:txBody>
      </p:sp>
      <p:sp>
        <p:nvSpPr>
          <p:cNvPr id="5" name="Footer Placeholder 4"/>
          <p:cNvSpPr>
            <a:spLocks noGrp="1"/>
          </p:cNvSpPr>
          <p:nvPr>
            <p:ph type="ftr" sz="quarter" idx="11"/>
          </p:nvPr>
        </p:nvSpPr>
        <p:spPr/>
        <p:txBody>
          <a:bodyPr/>
          <a:lstStyle/>
          <a:p>
            <a:r>
              <a:rPr lang="en-US" smtClean="0"/>
              <a:t>©The Little Ladybug Shop</a:t>
            </a:r>
            <a:endParaRPr lang="en-US"/>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1411466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FBAD1A-D34F-4047-B234-C92BDE738236}" type="datetime1">
              <a:rPr lang="en-US" smtClean="0"/>
              <a:t>1/9/2018</a:t>
            </a:fld>
            <a:endParaRPr lang="en-US"/>
          </a:p>
        </p:txBody>
      </p:sp>
      <p:sp>
        <p:nvSpPr>
          <p:cNvPr id="5" name="Footer Placeholder 4"/>
          <p:cNvSpPr>
            <a:spLocks noGrp="1"/>
          </p:cNvSpPr>
          <p:nvPr>
            <p:ph type="ftr" sz="quarter" idx="11"/>
          </p:nvPr>
        </p:nvSpPr>
        <p:spPr/>
        <p:txBody>
          <a:bodyPr/>
          <a:lstStyle/>
          <a:p>
            <a:r>
              <a:rPr lang="en-US" smtClean="0"/>
              <a:t>©The Little Ladybug Shop</a:t>
            </a:r>
            <a:endParaRPr lang="en-US"/>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424850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D1F073-9C29-4BFD-A526-F9453E6D8AE9}" type="datetime1">
              <a:rPr lang="en-US" smtClean="0"/>
              <a:t>1/9/2018</a:t>
            </a:fld>
            <a:endParaRPr lang="en-US"/>
          </a:p>
        </p:txBody>
      </p:sp>
      <p:sp>
        <p:nvSpPr>
          <p:cNvPr id="5" name="Footer Placeholder 4"/>
          <p:cNvSpPr>
            <a:spLocks noGrp="1"/>
          </p:cNvSpPr>
          <p:nvPr>
            <p:ph type="ftr" sz="quarter" idx="11"/>
          </p:nvPr>
        </p:nvSpPr>
        <p:spPr/>
        <p:txBody>
          <a:bodyPr/>
          <a:lstStyle/>
          <a:p>
            <a:r>
              <a:rPr lang="en-US" smtClean="0"/>
              <a:t>©The Little Ladybug Shop</a:t>
            </a:r>
            <a:endParaRPr lang="en-US"/>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17846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E4E41F-51A0-4FC6-A8AC-30F1271BEA44}" type="datetime1">
              <a:rPr lang="en-US" smtClean="0"/>
              <a:t>1/9/2018</a:t>
            </a:fld>
            <a:endParaRPr lang="en-US"/>
          </a:p>
        </p:txBody>
      </p:sp>
      <p:sp>
        <p:nvSpPr>
          <p:cNvPr id="5" name="Footer Placeholder 4"/>
          <p:cNvSpPr>
            <a:spLocks noGrp="1"/>
          </p:cNvSpPr>
          <p:nvPr>
            <p:ph type="ftr" sz="quarter" idx="11"/>
          </p:nvPr>
        </p:nvSpPr>
        <p:spPr/>
        <p:txBody>
          <a:bodyPr/>
          <a:lstStyle/>
          <a:p>
            <a:r>
              <a:rPr lang="en-US" smtClean="0"/>
              <a:t>©The Little Ladybug Shop</a:t>
            </a:r>
            <a:endParaRPr lang="en-US"/>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3044944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BF2F95-DE18-41C9-A235-2FF93465A258}" type="datetime1">
              <a:rPr lang="en-US" smtClean="0"/>
              <a:t>1/9/2018</a:t>
            </a:fld>
            <a:endParaRPr lang="en-US"/>
          </a:p>
        </p:txBody>
      </p:sp>
      <p:sp>
        <p:nvSpPr>
          <p:cNvPr id="5" name="Footer Placeholder 4"/>
          <p:cNvSpPr>
            <a:spLocks noGrp="1"/>
          </p:cNvSpPr>
          <p:nvPr>
            <p:ph type="ftr" sz="quarter" idx="11"/>
          </p:nvPr>
        </p:nvSpPr>
        <p:spPr/>
        <p:txBody>
          <a:bodyPr/>
          <a:lstStyle/>
          <a:p>
            <a:r>
              <a:rPr lang="en-US" smtClean="0"/>
              <a:t>©The Little Ladybug Shop</a:t>
            </a:r>
            <a:endParaRPr lang="en-US"/>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3998162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9093651-E838-4894-B176-7479E543DA91}" type="datetime1">
              <a:rPr lang="en-US" smtClean="0"/>
              <a:t>1/9/2018</a:t>
            </a:fld>
            <a:endParaRPr lang="en-US"/>
          </a:p>
        </p:txBody>
      </p:sp>
      <p:sp>
        <p:nvSpPr>
          <p:cNvPr id="6" name="Footer Placeholder 5"/>
          <p:cNvSpPr>
            <a:spLocks noGrp="1"/>
          </p:cNvSpPr>
          <p:nvPr>
            <p:ph type="ftr" sz="quarter" idx="11"/>
          </p:nvPr>
        </p:nvSpPr>
        <p:spPr/>
        <p:txBody>
          <a:bodyPr/>
          <a:lstStyle/>
          <a:p>
            <a:r>
              <a:rPr lang="en-US" smtClean="0"/>
              <a:t>©The Little Ladybug Shop</a:t>
            </a:r>
            <a:endParaRPr lang="en-US"/>
          </a:p>
        </p:txBody>
      </p:sp>
      <p:sp>
        <p:nvSpPr>
          <p:cNvPr id="7" name="Slide Number Placeholder 6"/>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427201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723071-68C0-4D49-AC41-BF80BC8023EB}" type="datetime1">
              <a:rPr lang="en-US" smtClean="0"/>
              <a:t>1/9/2018</a:t>
            </a:fld>
            <a:endParaRPr lang="en-US"/>
          </a:p>
        </p:txBody>
      </p:sp>
      <p:sp>
        <p:nvSpPr>
          <p:cNvPr id="8" name="Footer Placeholder 7"/>
          <p:cNvSpPr>
            <a:spLocks noGrp="1"/>
          </p:cNvSpPr>
          <p:nvPr>
            <p:ph type="ftr" sz="quarter" idx="11"/>
          </p:nvPr>
        </p:nvSpPr>
        <p:spPr/>
        <p:txBody>
          <a:bodyPr/>
          <a:lstStyle/>
          <a:p>
            <a:r>
              <a:rPr lang="en-US" smtClean="0"/>
              <a:t>©The Little Ladybug Shop</a:t>
            </a:r>
            <a:endParaRPr lang="en-US"/>
          </a:p>
        </p:txBody>
      </p:sp>
      <p:sp>
        <p:nvSpPr>
          <p:cNvPr id="9" name="Slide Number Placeholder 8"/>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078111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F08EAE-6E7D-45F0-8798-C358CC51070A}" type="datetime1">
              <a:rPr lang="en-US" smtClean="0"/>
              <a:t>1/9/2018</a:t>
            </a:fld>
            <a:endParaRPr lang="en-US"/>
          </a:p>
        </p:txBody>
      </p:sp>
      <p:sp>
        <p:nvSpPr>
          <p:cNvPr id="4" name="Footer Placeholder 3"/>
          <p:cNvSpPr>
            <a:spLocks noGrp="1"/>
          </p:cNvSpPr>
          <p:nvPr>
            <p:ph type="ftr" sz="quarter" idx="11"/>
          </p:nvPr>
        </p:nvSpPr>
        <p:spPr/>
        <p:txBody>
          <a:bodyPr/>
          <a:lstStyle/>
          <a:p>
            <a:r>
              <a:rPr lang="en-US" smtClean="0"/>
              <a:t>©The Little Ladybug Shop</a:t>
            </a:r>
            <a:endParaRPr lang="en-US"/>
          </a:p>
        </p:txBody>
      </p:sp>
      <p:sp>
        <p:nvSpPr>
          <p:cNvPr id="5" name="Slide Number Placeholder 4"/>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90531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49A9C5-F421-4CFF-9E5B-BEFEDE470AB5}" type="datetime1">
              <a:rPr lang="en-US" smtClean="0"/>
              <a:t>1/9/2018</a:t>
            </a:fld>
            <a:endParaRPr lang="en-US"/>
          </a:p>
        </p:txBody>
      </p:sp>
      <p:sp>
        <p:nvSpPr>
          <p:cNvPr id="3" name="Footer Placeholder 2"/>
          <p:cNvSpPr>
            <a:spLocks noGrp="1"/>
          </p:cNvSpPr>
          <p:nvPr>
            <p:ph type="ftr" sz="quarter" idx="11"/>
          </p:nvPr>
        </p:nvSpPr>
        <p:spPr/>
        <p:txBody>
          <a:bodyPr/>
          <a:lstStyle/>
          <a:p>
            <a:r>
              <a:rPr lang="en-US" smtClean="0"/>
              <a:t>©The Little Ladybug Shop</a:t>
            </a:r>
            <a:endParaRPr lang="en-US"/>
          </a:p>
        </p:txBody>
      </p:sp>
      <p:sp>
        <p:nvSpPr>
          <p:cNvPr id="4" name="Slide Number Placeholder 3"/>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1160991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1F587D-153F-4007-9280-24205BF940C4}" type="datetime1">
              <a:rPr lang="en-US" smtClean="0"/>
              <a:t>1/9/2018</a:t>
            </a:fld>
            <a:endParaRPr lang="en-US"/>
          </a:p>
        </p:txBody>
      </p:sp>
      <p:sp>
        <p:nvSpPr>
          <p:cNvPr id="6" name="Footer Placeholder 5"/>
          <p:cNvSpPr>
            <a:spLocks noGrp="1"/>
          </p:cNvSpPr>
          <p:nvPr>
            <p:ph type="ftr" sz="quarter" idx="11"/>
          </p:nvPr>
        </p:nvSpPr>
        <p:spPr/>
        <p:txBody>
          <a:bodyPr/>
          <a:lstStyle/>
          <a:p>
            <a:r>
              <a:rPr lang="en-US" smtClean="0"/>
              <a:t>©The Little Ladybug Shop</a:t>
            </a:r>
            <a:endParaRPr lang="en-US"/>
          </a:p>
        </p:txBody>
      </p:sp>
      <p:sp>
        <p:nvSpPr>
          <p:cNvPr id="7" name="Slide Number Placeholder 6"/>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058173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925B17-03E0-4148-9841-5AE3FDD690F3}" type="datetime1">
              <a:rPr lang="en-US" smtClean="0"/>
              <a:t>1/9/2018</a:t>
            </a:fld>
            <a:endParaRPr lang="en-US"/>
          </a:p>
        </p:txBody>
      </p:sp>
      <p:sp>
        <p:nvSpPr>
          <p:cNvPr id="6" name="Footer Placeholder 5"/>
          <p:cNvSpPr>
            <a:spLocks noGrp="1"/>
          </p:cNvSpPr>
          <p:nvPr>
            <p:ph type="ftr" sz="quarter" idx="11"/>
          </p:nvPr>
        </p:nvSpPr>
        <p:spPr/>
        <p:txBody>
          <a:bodyPr/>
          <a:lstStyle/>
          <a:p>
            <a:r>
              <a:rPr lang="en-US" smtClean="0"/>
              <a:t>©The Little Ladybug Shop</a:t>
            </a:r>
            <a:endParaRPr lang="en-US"/>
          </a:p>
        </p:txBody>
      </p:sp>
      <p:sp>
        <p:nvSpPr>
          <p:cNvPr id="7" name="Slide Number Placeholder 6"/>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195043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E9129C3-8DF9-40F5-933A-78165F620838}" type="datetime1">
              <a:rPr lang="en-US" smtClean="0"/>
              <a:t>1/9/2018</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©The Little Ladybug Shop</a:t>
            </a:r>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C90755C-B153-4692-B5F5-D9E8E1FB7659}" type="slidenum">
              <a:rPr lang="en-US" smtClean="0"/>
              <a:t>‹#›</a:t>
            </a:fld>
            <a:endParaRPr lang="en-US"/>
          </a:p>
        </p:txBody>
      </p:sp>
    </p:spTree>
    <p:extLst>
      <p:ext uri="{BB962C8B-B14F-4D97-AF65-F5344CB8AC3E}">
        <p14:creationId xmlns:p14="http://schemas.microsoft.com/office/powerpoint/2010/main" val="40440222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©The Little Ladybug Shop</a:t>
            </a:r>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4" name="TextBox 3"/>
          <p:cNvSpPr txBox="1"/>
          <p:nvPr/>
        </p:nvSpPr>
        <p:spPr>
          <a:xfrm>
            <a:off x="504967" y="51131"/>
            <a:ext cx="5991367" cy="1785104"/>
          </a:xfrm>
          <a:prstGeom prst="rect">
            <a:avLst/>
          </a:prstGeom>
          <a:noFill/>
        </p:spPr>
        <p:txBody>
          <a:bodyPr wrap="square" rtlCol="0">
            <a:spAutoFit/>
          </a:bodyPr>
          <a:lstStyle/>
          <a:p>
            <a:pPr algn="ctr"/>
            <a:r>
              <a:rPr lang="en-US" sz="7000" dirty="0" smtClean="0">
                <a:solidFill>
                  <a:schemeClr val="bg1"/>
                </a:solidFill>
                <a:latin typeface="Bradley Hand ITC" panose="03070402050302030203" pitchFamily="66" charset="0"/>
              </a:rPr>
              <a:t>January</a:t>
            </a:r>
          </a:p>
          <a:p>
            <a:pPr algn="ctr"/>
            <a:r>
              <a:rPr lang="en-US" sz="2000" dirty="0" smtClean="0">
                <a:solidFill>
                  <a:schemeClr val="bg1"/>
                </a:solidFill>
                <a:latin typeface="Bradley Hand ITC" panose="03070402050302030203" pitchFamily="66" charset="0"/>
              </a:rPr>
              <a:t>Week of the </a:t>
            </a:r>
            <a:r>
              <a:rPr lang="en-US" sz="2000" dirty="0" smtClean="0">
                <a:solidFill>
                  <a:schemeClr val="bg1"/>
                </a:solidFill>
                <a:latin typeface="Bradley Hand ITC" panose="03070402050302030203" pitchFamily="66" charset="0"/>
              </a:rPr>
              <a:t>22</a:t>
            </a:r>
            <a:r>
              <a:rPr lang="en-US" sz="2000" baseline="30000" dirty="0" smtClean="0">
                <a:solidFill>
                  <a:schemeClr val="bg1"/>
                </a:solidFill>
                <a:latin typeface="Bradley Hand ITC" panose="03070402050302030203" pitchFamily="66" charset="0"/>
              </a:rPr>
              <a:t>nd</a:t>
            </a:r>
            <a:r>
              <a:rPr lang="en-US" sz="2000" dirty="0" smtClean="0">
                <a:solidFill>
                  <a:schemeClr val="bg1"/>
                </a:solidFill>
                <a:latin typeface="Bradley Hand ITC" panose="03070402050302030203" pitchFamily="66" charset="0"/>
              </a:rPr>
              <a:t> </a:t>
            </a:r>
            <a:endParaRPr lang="en-US" sz="2000" dirty="0" smtClean="0">
              <a:solidFill>
                <a:schemeClr val="bg1"/>
              </a:solidFill>
              <a:latin typeface="Bradley Hand ITC" panose="03070402050302030203" pitchFamily="66" charset="0"/>
            </a:endParaRPr>
          </a:p>
          <a:p>
            <a:pPr algn="ctr"/>
            <a:r>
              <a:rPr lang="en-US" sz="2000" dirty="0" smtClean="0">
                <a:solidFill>
                  <a:schemeClr val="bg1"/>
                </a:solidFill>
                <a:latin typeface="Bradley Hand ITC" panose="03070402050302030203" pitchFamily="66" charset="0"/>
              </a:rPr>
              <a:t>Letter </a:t>
            </a:r>
            <a:r>
              <a:rPr lang="en-US" sz="2000" dirty="0" err="1" smtClean="0">
                <a:solidFill>
                  <a:schemeClr val="bg1"/>
                </a:solidFill>
                <a:latin typeface="Bradley Hand ITC" panose="03070402050302030203" pitchFamily="66" charset="0"/>
              </a:rPr>
              <a:t>Nn</a:t>
            </a:r>
            <a:r>
              <a:rPr lang="en-US" sz="2000" dirty="0" smtClean="0">
                <a:solidFill>
                  <a:schemeClr val="bg1"/>
                </a:solidFill>
                <a:latin typeface="Bradley Hand ITC" panose="03070402050302030203" pitchFamily="66" charset="0"/>
              </a:rPr>
              <a:t> – Snowmen at </a:t>
            </a:r>
            <a:r>
              <a:rPr lang="en-US" sz="2000" u="sng" dirty="0" smtClean="0">
                <a:solidFill>
                  <a:schemeClr val="bg1"/>
                </a:solidFill>
                <a:latin typeface="Bradley Hand ITC" panose="03070402050302030203" pitchFamily="66" charset="0"/>
              </a:rPr>
              <a:t>Night</a:t>
            </a:r>
            <a:endParaRPr lang="en-US" sz="2000" u="sng" dirty="0" smtClean="0">
              <a:solidFill>
                <a:schemeClr val="bg1"/>
              </a:solidFill>
              <a:latin typeface="Bradley Hand ITC" panose="03070402050302030203" pitchFamily="66" charset="0"/>
            </a:endParaRPr>
          </a:p>
        </p:txBody>
      </p:sp>
      <p:sp>
        <p:nvSpPr>
          <p:cNvPr id="5" name="TextBox 4"/>
          <p:cNvSpPr txBox="1"/>
          <p:nvPr/>
        </p:nvSpPr>
        <p:spPr>
          <a:xfrm>
            <a:off x="3564117" y="2317372"/>
            <a:ext cx="3098042" cy="3200876"/>
          </a:xfrm>
          <a:prstGeom prst="rect">
            <a:avLst/>
          </a:prstGeom>
          <a:noFill/>
        </p:spPr>
        <p:txBody>
          <a:bodyPr wrap="square" rtlCol="0">
            <a:spAutoFit/>
          </a:bodyPr>
          <a:lstStyle/>
          <a:p>
            <a:pPr algn="ctr"/>
            <a:r>
              <a:rPr lang="en-US" sz="2400" b="1" dirty="0" smtClean="0">
                <a:latin typeface="Bradley Hand ITC" panose="03070402050302030203" pitchFamily="66" charset="0"/>
              </a:rPr>
              <a:t>Reminders</a:t>
            </a:r>
            <a:endParaRPr lang="en-US" sz="2400" b="1" dirty="0" smtClean="0">
              <a:latin typeface="Bradley Hand ITC" panose="03070402050302030203" pitchFamily="66" charset="0"/>
            </a:endParaRPr>
          </a:p>
          <a:p>
            <a:endParaRPr lang="en-US" sz="1100" dirty="0" smtClean="0">
              <a:latin typeface="Comic Sans MS" panose="030F0702030302020204" pitchFamily="66" charset="0"/>
            </a:endParaRPr>
          </a:p>
          <a:p>
            <a:r>
              <a:rPr lang="en-US" sz="1100" dirty="0" smtClean="0">
                <a:latin typeface="Comic Sans MS" panose="030F0702030302020204" pitchFamily="66" charset="0"/>
                <a:sym typeface="Wingdings" panose="05000000000000000000" pitchFamily="2" charset="2"/>
              </a:rPr>
              <a:t>January 22</a:t>
            </a:r>
            <a:r>
              <a:rPr lang="en-US" sz="1100" baseline="30000" dirty="0" smtClean="0">
                <a:latin typeface="Comic Sans MS" panose="030F0702030302020204" pitchFamily="66" charset="0"/>
                <a:sym typeface="Wingdings" panose="05000000000000000000" pitchFamily="2" charset="2"/>
              </a:rPr>
              <a:t>nd</a:t>
            </a:r>
            <a:r>
              <a:rPr lang="en-US" sz="1100" dirty="0" smtClean="0">
                <a:latin typeface="Comic Sans MS" panose="030F0702030302020204" pitchFamily="66" charset="0"/>
                <a:sym typeface="Wingdings" panose="05000000000000000000" pitchFamily="2" charset="2"/>
              </a:rPr>
              <a:t> Movement at 7220</a:t>
            </a:r>
            <a:endParaRPr lang="en-US" sz="1100" dirty="0" smtClean="0">
              <a:latin typeface="Comic Sans MS" panose="030F0702030302020204" pitchFamily="66" charset="0"/>
              <a:sym typeface="Wingdings" panose="05000000000000000000" pitchFamily="2" charset="2"/>
            </a:endParaRPr>
          </a:p>
          <a:p>
            <a:r>
              <a:rPr lang="en-US" sz="1100" dirty="0" smtClean="0">
                <a:latin typeface="Comic Sans MS" panose="030F0702030302020204" pitchFamily="66" charset="0"/>
                <a:sym typeface="Wingdings" panose="05000000000000000000" pitchFamily="2" charset="2"/>
              </a:rPr>
              <a:t>January 23</a:t>
            </a:r>
            <a:r>
              <a:rPr lang="en-US" sz="1100" baseline="30000" dirty="0" smtClean="0">
                <a:latin typeface="Comic Sans MS" panose="030F0702030302020204" pitchFamily="66" charset="0"/>
                <a:sym typeface="Wingdings" panose="05000000000000000000" pitchFamily="2" charset="2"/>
              </a:rPr>
              <a:t>rd</a:t>
            </a:r>
            <a:r>
              <a:rPr lang="en-US" sz="1100" dirty="0" smtClean="0">
                <a:latin typeface="Comic Sans MS" panose="030F0702030302020204" pitchFamily="66" charset="0"/>
                <a:sym typeface="Wingdings" panose="05000000000000000000" pitchFamily="2" charset="2"/>
              </a:rPr>
              <a:t> – Swim Lessons </a:t>
            </a:r>
            <a:r>
              <a:rPr lang="en-US" sz="1100" dirty="0" smtClean="0">
                <a:latin typeface="Comic Sans MS" panose="030F0702030302020204" pitchFamily="66" charset="0"/>
                <a:sym typeface="Wingdings" panose="05000000000000000000" pitchFamily="2" charset="2"/>
              </a:rPr>
              <a:t>Begin</a:t>
            </a:r>
          </a:p>
          <a:p>
            <a:endParaRPr lang="en-US" sz="1100" dirty="0">
              <a:latin typeface="Comic Sans MS" panose="030F0702030302020204" pitchFamily="66" charset="0"/>
              <a:sym typeface="Wingdings" panose="05000000000000000000" pitchFamily="2" charset="2"/>
            </a:endParaRPr>
          </a:p>
          <a:p>
            <a:r>
              <a:rPr lang="en-US" sz="1600" dirty="0" err="1" smtClean="0">
                <a:latin typeface="Juice ITC" panose="04040403040A02020202" pitchFamily="82" charset="0"/>
                <a:sym typeface="Wingdings" panose="05000000000000000000" pitchFamily="2" charset="2"/>
              </a:rPr>
              <a:t>Malea</a:t>
            </a:r>
            <a:r>
              <a:rPr lang="en-US" sz="1600" dirty="0" smtClean="0">
                <a:latin typeface="Juice ITC" panose="04040403040A02020202" pitchFamily="82" charset="0"/>
                <a:sym typeface="Wingdings" panose="05000000000000000000" pitchFamily="2" charset="2"/>
              </a:rPr>
              <a:t> was our ranger of the week.  She brought lots of pictures to share.  The kids especially liked the one when she is a tiny baby in the chair.  </a:t>
            </a:r>
            <a:r>
              <a:rPr lang="en-US" sz="1600" dirty="0" err="1" smtClean="0">
                <a:latin typeface="Juice ITC" panose="04040403040A02020202" pitchFamily="82" charset="0"/>
                <a:sym typeface="Wingdings" panose="05000000000000000000" pitchFamily="2" charset="2"/>
              </a:rPr>
              <a:t>Malea</a:t>
            </a:r>
            <a:r>
              <a:rPr lang="en-US" sz="1600" dirty="0" smtClean="0">
                <a:latin typeface="Juice ITC" panose="04040403040A02020202" pitchFamily="82" charset="0"/>
                <a:sym typeface="Wingdings" panose="05000000000000000000" pitchFamily="2" charset="2"/>
              </a:rPr>
              <a:t> enjoys her going on adventures with her family.</a:t>
            </a:r>
          </a:p>
          <a:p>
            <a:endParaRPr lang="en-US" sz="1600" dirty="0">
              <a:latin typeface="Juice ITC" panose="04040403040A02020202" pitchFamily="82" charset="0"/>
              <a:sym typeface="Wingdings" panose="05000000000000000000" pitchFamily="2" charset="2"/>
            </a:endParaRPr>
          </a:p>
          <a:p>
            <a:endParaRPr lang="en-US" sz="1600" dirty="0" smtClean="0">
              <a:latin typeface="Juice ITC" panose="04040403040A02020202" pitchFamily="82" charset="0"/>
              <a:sym typeface="Wingdings" panose="05000000000000000000" pitchFamily="2" charset="2"/>
            </a:endParaRPr>
          </a:p>
          <a:p>
            <a:endParaRPr lang="en-US" sz="1100" dirty="0" smtClean="0">
              <a:latin typeface="Comic Sans MS" panose="030F0702030302020204" pitchFamily="66" charset="0"/>
              <a:sym typeface="Wingdings" panose="05000000000000000000" pitchFamily="2" charset="2"/>
            </a:endParaRPr>
          </a:p>
          <a:p>
            <a:endParaRPr lang="en-US" sz="1100" dirty="0" smtClean="0">
              <a:latin typeface="Comic Sans MS" panose="030F0702030302020204" pitchFamily="66" charset="0"/>
              <a:sym typeface="Wingdings" panose="05000000000000000000" pitchFamily="2" charset="2"/>
            </a:endParaRPr>
          </a:p>
        </p:txBody>
      </p:sp>
      <p:sp>
        <p:nvSpPr>
          <p:cNvPr id="6" name="TextBox 5"/>
          <p:cNvSpPr txBox="1"/>
          <p:nvPr/>
        </p:nvSpPr>
        <p:spPr>
          <a:xfrm>
            <a:off x="489727" y="2560224"/>
            <a:ext cx="2456597" cy="784830"/>
          </a:xfrm>
          <a:prstGeom prst="rect">
            <a:avLst/>
          </a:prstGeom>
          <a:noFill/>
        </p:spPr>
        <p:txBody>
          <a:bodyPr wrap="square" rtlCol="0">
            <a:spAutoFit/>
          </a:bodyPr>
          <a:lstStyle/>
          <a:p>
            <a:r>
              <a:rPr lang="en-US" sz="900" b="1" dirty="0"/>
              <a:t>Monday</a:t>
            </a:r>
            <a:r>
              <a:rPr lang="en-US" sz="900" b="1" dirty="0" smtClean="0"/>
              <a:t>…….....Movement (pm)</a:t>
            </a:r>
            <a:endParaRPr lang="en-US" sz="900" b="1" dirty="0"/>
          </a:p>
          <a:p>
            <a:r>
              <a:rPr lang="en-US" sz="900" b="1" dirty="0"/>
              <a:t>Tuesday</a:t>
            </a:r>
            <a:r>
              <a:rPr lang="en-US" sz="900" b="1" dirty="0" smtClean="0"/>
              <a:t>………..</a:t>
            </a:r>
            <a:r>
              <a:rPr lang="en-US" sz="900" b="1" dirty="0" smtClean="0"/>
              <a:t>Swimming (pm</a:t>
            </a:r>
            <a:r>
              <a:rPr lang="en-US" sz="900" b="1" dirty="0" smtClean="0"/>
              <a:t>)</a:t>
            </a:r>
            <a:endParaRPr lang="en-US" sz="900" b="1" dirty="0"/>
          </a:p>
          <a:p>
            <a:r>
              <a:rPr lang="en-US" sz="900" b="1" dirty="0" smtClean="0"/>
              <a:t>Wednesday.….Cooking and Music (pm)</a:t>
            </a:r>
            <a:endParaRPr lang="en-US" sz="900" b="1" dirty="0"/>
          </a:p>
          <a:p>
            <a:r>
              <a:rPr lang="en-US" sz="900" b="1" dirty="0"/>
              <a:t>Thursday</a:t>
            </a:r>
            <a:r>
              <a:rPr lang="en-US" sz="900" b="1" dirty="0" smtClean="0"/>
              <a:t>……….Library (pm)</a:t>
            </a:r>
            <a:endParaRPr lang="en-US" sz="900" b="1" dirty="0"/>
          </a:p>
          <a:p>
            <a:r>
              <a:rPr lang="en-US" sz="900" b="1" dirty="0"/>
              <a:t>Friday</a:t>
            </a:r>
            <a:r>
              <a:rPr lang="en-US" sz="900" b="1" dirty="0" smtClean="0"/>
              <a:t>……….…..Art (pm)</a:t>
            </a:r>
            <a:endParaRPr lang="en-US" sz="900" b="1" dirty="0"/>
          </a:p>
        </p:txBody>
      </p:sp>
      <p:sp>
        <p:nvSpPr>
          <p:cNvPr id="7" name="TextBox 6"/>
          <p:cNvSpPr txBox="1"/>
          <p:nvPr/>
        </p:nvSpPr>
        <p:spPr>
          <a:xfrm>
            <a:off x="266218" y="3703320"/>
            <a:ext cx="2941802" cy="3462486"/>
          </a:xfrm>
          <a:prstGeom prst="rect">
            <a:avLst/>
          </a:prstGeom>
          <a:noFill/>
        </p:spPr>
        <p:txBody>
          <a:bodyPr wrap="square" rtlCol="0">
            <a:spAutoFit/>
          </a:bodyPr>
          <a:lstStyle/>
          <a:p>
            <a:pPr algn="ctr"/>
            <a:r>
              <a:rPr lang="en-US" b="1" dirty="0" smtClean="0">
                <a:latin typeface="Bradley Hand ITC" panose="03070402050302030203" pitchFamily="66" charset="0"/>
              </a:rPr>
              <a:t>Peek at the </a:t>
            </a:r>
            <a:r>
              <a:rPr lang="en-US" b="1" dirty="0" smtClean="0">
                <a:latin typeface="Bradley Hand ITC" panose="03070402050302030203" pitchFamily="66" charset="0"/>
              </a:rPr>
              <a:t>Week</a:t>
            </a:r>
            <a:endParaRPr lang="en-US" b="1" dirty="0">
              <a:latin typeface="Bradley Hand ITC" panose="03070402050302030203" pitchFamily="66" charset="0"/>
            </a:endParaRPr>
          </a:p>
          <a:p>
            <a:pPr algn="ctr"/>
            <a:endParaRPr lang="en-US" sz="900" b="1" dirty="0" smtClean="0">
              <a:latin typeface="Bradley Hand ITC" panose="03070402050302030203" pitchFamily="66" charset="0"/>
            </a:endParaRPr>
          </a:p>
          <a:p>
            <a:r>
              <a:rPr lang="en-US" sz="900" dirty="0" smtClean="0"/>
              <a:t>Swimming will be back is session this week.  Please don’t forget swim bags with kids suit and towel, Tuesday afternoon.   We also are excited to begin movement this week with Healthy Kids Initiative at CrossFit 7220.  This will be a wonderful opportunity for our open school kids.  I am very excited for the kids to have this opportunity.  They will get to many fun games and exercises.   If your child attends Monday afternoon please return your release from soon.  Your child will not be able to attend if they don’t have the release from turned in – thank you.  Also, please bring or have your child wear tennis shoes that day</a:t>
            </a:r>
            <a:r>
              <a:rPr lang="en-US" sz="900" dirty="0" smtClean="0">
                <a:sym typeface="Wingdings" panose="05000000000000000000" pitchFamily="2" charset="2"/>
              </a:rPr>
              <a:t>.</a:t>
            </a:r>
          </a:p>
          <a:p>
            <a:r>
              <a:rPr lang="en-US" sz="900" dirty="0" smtClean="0">
                <a:sym typeface="Wingdings" panose="05000000000000000000" pitchFamily="2" charset="2"/>
              </a:rPr>
              <a:t>100</a:t>
            </a:r>
            <a:r>
              <a:rPr lang="en-US" sz="900" baseline="30000" dirty="0" smtClean="0">
                <a:sym typeface="Wingdings" panose="05000000000000000000" pitchFamily="2" charset="2"/>
              </a:rPr>
              <a:t>th</a:t>
            </a:r>
            <a:r>
              <a:rPr lang="en-US" sz="900" dirty="0" smtClean="0">
                <a:sym typeface="Wingdings" panose="05000000000000000000" pitchFamily="2" charset="2"/>
              </a:rPr>
              <a:t> Day is fast approaching.  It is February 5</a:t>
            </a:r>
            <a:r>
              <a:rPr lang="en-US" sz="900" baseline="30000" dirty="0" smtClean="0">
                <a:sym typeface="Wingdings" panose="05000000000000000000" pitchFamily="2" charset="2"/>
              </a:rPr>
              <a:t>th</a:t>
            </a:r>
            <a:r>
              <a:rPr lang="en-US" sz="900" dirty="0" smtClean="0">
                <a:sym typeface="Wingdings" panose="05000000000000000000" pitchFamily="2" charset="2"/>
              </a:rPr>
              <a:t>.  I’ve sent homework home, please bring back sometime before 100</a:t>
            </a:r>
            <a:r>
              <a:rPr lang="en-US" sz="900" baseline="30000" dirty="0" smtClean="0">
                <a:sym typeface="Wingdings" panose="05000000000000000000" pitchFamily="2" charset="2"/>
              </a:rPr>
              <a:t>th</a:t>
            </a:r>
            <a:r>
              <a:rPr lang="en-US" sz="900" dirty="0" smtClean="0">
                <a:sym typeface="Wingdings" panose="05000000000000000000" pitchFamily="2" charset="2"/>
              </a:rPr>
              <a:t> day.  If you would like you can have your child dress up like they are 100 years old too that day.  I also put a sign up sheet on board asking for snacks for 100 day activity.   </a:t>
            </a:r>
            <a:r>
              <a:rPr lang="en-US" sz="900" smtClean="0">
                <a:sym typeface="Wingdings" panose="05000000000000000000" pitchFamily="2" charset="2"/>
              </a:rPr>
              <a:t>Thanks .  </a:t>
            </a:r>
            <a:endParaRPr lang="en-US" sz="900" dirty="0" smtClean="0"/>
          </a:p>
          <a:p>
            <a:endParaRPr lang="en-US" sz="1200" dirty="0" smtClean="0"/>
          </a:p>
          <a:p>
            <a:endParaRPr lang="en-US" sz="900" dirty="0"/>
          </a:p>
          <a:p>
            <a:endParaRPr lang="en-US" sz="900" dirty="0" smtClean="0"/>
          </a:p>
          <a:p>
            <a:r>
              <a:rPr lang="en-US" sz="900" dirty="0" smtClean="0"/>
              <a:t> </a:t>
            </a:r>
            <a:endParaRPr lang="en-US" sz="900" dirty="0"/>
          </a:p>
        </p:txBody>
      </p:sp>
      <p:sp>
        <p:nvSpPr>
          <p:cNvPr id="9" name="TextBox 8"/>
          <p:cNvSpPr txBox="1"/>
          <p:nvPr/>
        </p:nvSpPr>
        <p:spPr>
          <a:xfrm>
            <a:off x="283029" y="7868650"/>
            <a:ext cx="6259285" cy="923330"/>
          </a:xfrm>
          <a:prstGeom prst="rect">
            <a:avLst/>
          </a:prstGeom>
          <a:noFill/>
        </p:spPr>
        <p:txBody>
          <a:bodyPr wrap="square" rtlCol="0">
            <a:spAutoFit/>
          </a:bodyPr>
          <a:lstStyle/>
          <a:p>
            <a:pPr algn="ctr"/>
            <a:r>
              <a:rPr lang="en-US" b="1" dirty="0" smtClean="0"/>
              <a:t>                      Contact </a:t>
            </a:r>
            <a:r>
              <a:rPr lang="en-US" b="1" dirty="0"/>
              <a:t>info….		 </a:t>
            </a:r>
            <a:endParaRPr lang="en-US" dirty="0"/>
          </a:p>
          <a:p>
            <a:pPr algn="ctr"/>
            <a:r>
              <a:rPr lang="en-US" b="1" dirty="0"/>
              <a:t>Phone: 307-745-7256   </a:t>
            </a:r>
          </a:p>
          <a:p>
            <a:pPr algn="ctr"/>
            <a:r>
              <a:rPr lang="en-US" b="1" dirty="0"/>
              <a:t>prek2class@laramieopenschool.org</a:t>
            </a:r>
            <a:endParaRPr lang="en-US" dirty="0"/>
          </a:p>
        </p:txBody>
      </p:sp>
      <p:sp>
        <p:nvSpPr>
          <p:cNvPr id="8" name="TextBox 7"/>
          <p:cNvSpPr txBox="1"/>
          <p:nvPr/>
        </p:nvSpPr>
        <p:spPr>
          <a:xfrm>
            <a:off x="3512820" y="3398520"/>
            <a:ext cx="184731" cy="338554"/>
          </a:xfrm>
          <a:prstGeom prst="rect">
            <a:avLst/>
          </a:prstGeom>
          <a:noFill/>
        </p:spPr>
        <p:txBody>
          <a:bodyPr wrap="none" rtlCol="0">
            <a:spAutoFit/>
          </a:bodyPr>
          <a:lstStyle/>
          <a:p>
            <a:endParaRPr lang="en-US" sz="1600" dirty="0" smtClean="0"/>
          </a:p>
        </p:txBody>
      </p:sp>
      <p:sp>
        <p:nvSpPr>
          <p:cNvPr id="10" name="TextBox 9"/>
          <p:cNvSpPr txBox="1"/>
          <p:nvPr/>
        </p:nvSpPr>
        <p:spPr>
          <a:xfrm>
            <a:off x="640080" y="7018020"/>
            <a:ext cx="5478780" cy="584775"/>
          </a:xfrm>
          <a:prstGeom prst="rect">
            <a:avLst/>
          </a:prstGeom>
          <a:noFill/>
        </p:spPr>
        <p:txBody>
          <a:bodyPr wrap="square" rtlCol="0">
            <a:spAutoFit/>
          </a:bodyPr>
          <a:lstStyle/>
          <a:p>
            <a:pPr algn="ctr"/>
            <a:r>
              <a:rPr lang="en-US" sz="1600" dirty="0" smtClean="0"/>
              <a:t>Thank you to </a:t>
            </a:r>
            <a:r>
              <a:rPr lang="en-US" sz="1600" dirty="0" smtClean="0"/>
              <a:t>Ava, Harry, Camden, and Hayden </a:t>
            </a:r>
            <a:r>
              <a:rPr lang="en-US" sz="1600" dirty="0" smtClean="0"/>
              <a:t>for </a:t>
            </a:r>
            <a:r>
              <a:rPr lang="en-US" sz="1600" dirty="0" smtClean="0"/>
              <a:t>bringing snacks last week. </a:t>
            </a:r>
            <a:endParaRPr lang="en-US" sz="1600"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66540" y="4853940"/>
            <a:ext cx="1953260" cy="19532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5566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70105</TotalTime>
  <Words>317</Words>
  <Application>Microsoft Office PowerPoint</Application>
  <PresentationFormat>Letter Paper (8.5x11 in)</PresentationFormat>
  <Paragraphs>29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Jacqueline Ortiz</dc:creator>
  <cp:lastModifiedBy>User</cp:lastModifiedBy>
  <cp:revision>153</cp:revision>
  <cp:lastPrinted>2018-01-18T15:35:57Z</cp:lastPrinted>
  <dcterms:created xsi:type="dcterms:W3CDTF">2015-06-24T04:17:25Z</dcterms:created>
  <dcterms:modified xsi:type="dcterms:W3CDTF">2018-01-18T19:05:16Z</dcterms:modified>
</cp:coreProperties>
</file>