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73" r:id="rId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355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ECAD0-A916-4226-A45F-704BA2142E8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C5316B0-F7B1-46F4-8B21-0ADA2F10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5EF6-E9FF-49C6-92FA-D6C28E33F819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D1A-D34F-4047-B234-C92BDE738236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073-9C29-4BFD-A526-F9453E6D8AE9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E41F-51A0-4FC6-A8AC-30F1271BEA44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2F95-DE18-41C9-A235-2FF93465A258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3651-E838-4894-B176-7479E543DA91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3071-68C0-4D49-AC41-BF80BC8023EB}" type="datetime1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8EAE-6E7D-45F0-8798-C358CC51070A}" type="datetime1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9C5-F421-4CFF-9E5B-BEFEDE470AB5}" type="datetime1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87D-153F-4007-9280-24205BF940C4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B17-03E0-4148-9841-5AE3FDD690F3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9C3-8DF9-40F5-933A-78165F620838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©The Little Ladybug 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©The Little Ladybug Shop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967" y="51131"/>
            <a:ext cx="59913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January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Week of the </a:t>
            </a:r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16</a:t>
            </a:r>
            <a:r>
              <a:rPr lang="en-US" sz="2000" baseline="30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th</a:t>
            </a:r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Letter </a:t>
            </a:r>
            <a:r>
              <a:rPr lang="en-US" sz="20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Mm – The Mitten</a:t>
            </a:r>
            <a:endParaRPr lang="en-US" sz="2000" dirty="0" smtClean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4117" y="2317372"/>
            <a:ext cx="309804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radley Hand ITC" panose="03070402050302030203" pitchFamily="66" charset="0"/>
              </a:rPr>
              <a:t>Reminders</a:t>
            </a:r>
            <a:endParaRPr lang="en-US" sz="2400" b="1" dirty="0" smtClean="0">
              <a:latin typeface="Bradley Hand ITC" panose="03070402050302030203" pitchFamily="66" charset="0"/>
            </a:endParaRP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January 15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– No School MLK 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Day</a:t>
            </a:r>
          </a:p>
          <a:p>
            <a:r>
              <a:rPr lang="en-US" sz="11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Januuary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100" smtClean="0">
                <a:latin typeface="Comic Sans MS" panose="030F0702030302020204" pitchFamily="66" charset="0"/>
                <a:sym typeface="Wingdings" panose="05000000000000000000" pitchFamily="2" charset="2"/>
              </a:rPr>
              <a:t>16</a:t>
            </a:r>
            <a:r>
              <a:rPr lang="en-US" sz="1100" baseline="30000" smtClean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Dominos Pizza Night</a:t>
            </a:r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January 22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nd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Movement at 7220</a:t>
            </a:r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January 23</a:t>
            </a:r>
            <a:r>
              <a:rPr lang="en-US" sz="1100" baseline="30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– Swim Lessons </a:t>
            </a:r>
            <a:r>
              <a:rPr lang="en-US" sz="11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Begin</a:t>
            </a: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727" y="2560224"/>
            <a:ext cx="24565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Monday</a:t>
            </a:r>
            <a:r>
              <a:rPr lang="en-US" sz="900" b="1" dirty="0" smtClean="0"/>
              <a:t>…….....</a:t>
            </a:r>
            <a:endParaRPr lang="en-US" sz="900" b="1" dirty="0"/>
          </a:p>
          <a:p>
            <a:r>
              <a:rPr lang="en-US" sz="900" b="1" dirty="0"/>
              <a:t>Tuesday</a:t>
            </a:r>
            <a:r>
              <a:rPr lang="en-US" sz="900" b="1" dirty="0" smtClean="0"/>
              <a:t>………..Science (pm)</a:t>
            </a:r>
            <a:endParaRPr lang="en-US" sz="900" b="1" dirty="0"/>
          </a:p>
          <a:p>
            <a:r>
              <a:rPr lang="en-US" sz="900" b="1" dirty="0" smtClean="0"/>
              <a:t>Wednesday.….Cooking and Music (pm)</a:t>
            </a:r>
            <a:endParaRPr lang="en-US" sz="900" b="1" dirty="0"/>
          </a:p>
          <a:p>
            <a:r>
              <a:rPr lang="en-US" sz="900" b="1" dirty="0"/>
              <a:t>Thursday</a:t>
            </a:r>
            <a:r>
              <a:rPr lang="en-US" sz="900" b="1" dirty="0" smtClean="0"/>
              <a:t>……….Library (pm)</a:t>
            </a:r>
            <a:endParaRPr lang="en-US" sz="900" b="1" dirty="0"/>
          </a:p>
          <a:p>
            <a:r>
              <a:rPr lang="en-US" sz="900" b="1" dirty="0"/>
              <a:t>Friday</a:t>
            </a:r>
            <a:r>
              <a:rPr lang="en-US" sz="900" b="1" dirty="0" smtClean="0"/>
              <a:t>……….…..Art (pm)</a:t>
            </a:r>
            <a:endParaRPr lang="en-US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6218" y="3641300"/>
            <a:ext cx="298752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radley Hand ITC" panose="03070402050302030203" pitchFamily="66" charset="0"/>
              </a:rPr>
              <a:t>Peek at the </a:t>
            </a:r>
            <a:r>
              <a:rPr lang="en-US" b="1" dirty="0" smtClean="0">
                <a:latin typeface="Bradley Hand ITC" panose="03070402050302030203" pitchFamily="66" charset="0"/>
              </a:rPr>
              <a:t>Week</a:t>
            </a:r>
            <a:endParaRPr lang="en-US" b="1" dirty="0" smtClean="0">
              <a:latin typeface="Bradley Hand ITC" panose="03070402050302030203" pitchFamily="66" charset="0"/>
            </a:endParaRPr>
          </a:p>
          <a:p>
            <a:r>
              <a:rPr lang="en-US" sz="900" dirty="0" smtClean="0"/>
              <a:t>We </a:t>
            </a:r>
            <a:r>
              <a:rPr lang="en-US" sz="900" dirty="0" smtClean="0"/>
              <a:t>have a new student in our class that everyone is excited about.  Her name is </a:t>
            </a:r>
            <a:r>
              <a:rPr lang="en-US" sz="900" dirty="0" err="1" smtClean="0"/>
              <a:t>Gracyn</a:t>
            </a:r>
            <a:r>
              <a:rPr lang="en-US" sz="900" dirty="0" smtClean="0"/>
              <a:t>.  All of the kids welcomed her with open arms to our classroom.  </a:t>
            </a:r>
          </a:p>
          <a:p>
            <a:r>
              <a:rPr lang="en-US" sz="900" dirty="0" smtClean="0"/>
              <a:t>The </a:t>
            </a:r>
            <a:r>
              <a:rPr lang="en-US" sz="900" dirty="0" smtClean="0"/>
              <a:t>class has loved doing Lego activities – who doesn’t.  </a:t>
            </a:r>
            <a:r>
              <a:rPr lang="en-US" sz="900" dirty="0" smtClean="0"/>
              <a:t>I think the classes favorite was playing Roll a mini figure and Lego bingo.  We did lots of math with the Legos too.  Everything from patterning to engineering a bridge. </a:t>
            </a:r>
          </a:p>
          <a:p>
            <a:r>
              <a:rPr lang="en-US" sz="900" dirty="0" smtClean="0"/>
              <a:t>Swimming and CrossFit will begin the week of January 22</a:t>
            </a:r>
            <a:r>
              <a:rPr lang="en-US" sz="900" baseline="30000" dirty="0" smtClean="0"/>
              <a:t>nd</a:t>
            </a:r>
            <a:r>
              <a:rPr lang="en-US" sz="900" dirty="0" smtClean="0"/>
              <a:t>.   I am very excited to work with 7220 – they have an awesome team of people what work well with kids.  If your child attends on Monday they will need to fill our a release form before they attend.  Forms will be your cubbies next week.</a:t>
            </a:r>
          </a:p>
          <a:p>
            <a:r>
              <a:rPr lang="en-US" sz="900" dirty="0" smtClean="0"/>
              <a:t>The next week we will doing activities focused on “The Mitten” by Jan Brett .  We will read other stories by Jan Brett and do some comparing and contrasting.   </a:t>
            </a:r>
          </a:p>
          <a:p>
            <a:r>
              <a:rPr lang="en-US" sz="900" dirty="0" smtClean="0"/>
              <a:t>Please remember to bring in cubby items – several kids are still missing a change of clothes, water bottles, and slippers.</a:t>
            </a:r>
          </a:p>
          <a:p>
            <a:endParaRPr lang="en-US" sz="1200" dirty="0" smtClean="0"/>
          </a:p>
          <a:p>
            <a:endParaRPr lang="en-US" sz="900" dirty="0"/>
          </a:p>
          <a:p>
            <a:endParaRPr lang="en-US" sz="900" dirty="0" smtClean="0"/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283029" y="7868650"/>
            <a:ext cx="625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                     Contact </a:t>
            </a:r>
            <a:r>
              <a:rPr lang="en-US" b="1" dirty="0"/>
              <a:t>info….		 </a:t>
            </a:r>
            <a:endParaRPr lang="en-US" dirty="0"/>
          </a:p>
          <a:p>
            <a:pPr algn="ctr"/>
            <a:r>
              <a:rPr lang="en-US" b="1" dirty="0"/>
              <a:t>Phone: 307-745-7256   </a:t>
            </a:r>
          </a:p>
          <a:p>
            <a:pPr algn="ctr"/>
            <a:r>
              <a:rPr lang="en-US" b="1" dirty="0"/>
              <a:t>prek2class@laramieopenschool.org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2820" y="3398520"/>
            <a:ext cx="3224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Arlo was the ranger of th</a:t>
            </a:r>
            <a:r>
              <a:rPr lang="en-US" sz="1600" dirty="0" smtClean="0"/>
              <a:t>e week.  </a:t>
            </a:r>
            <a:endParaRPr lang="en-US" sz="1600" dirty="0"/>
          </a:p>
          <a:p>
            <a:r>
              <a:rPr lang="en-US" sz="1600" dirty="0" smtClean="0"/>
              <a:t>We loved seeing all of Arlo’s </a:t>
            </a:r>
          </a:p>
          <a:p>
            <a:r>
              <a:rPr lang="en-US" sz="1600" dirty="0" smtClean="0"/>
              <a:t>Adventures.  </a:t>
            </a:r>
            <a:r>
              <a:rPr lang="en-US" sz="1600" dirty="0" smtClean="0"/>
              <a:t>We especially liked the </a:t>
            </a:r>
          </a:p>
          <a:p>
            <a:r>
              <a:rPr lang="en-US" sz="1600" dirty="0" smtClean="0"/>
              <a:t>Photo of Arlo in being a ninja in </a:t>
            </a:r>
          </a:p>
          <a:p>
            <a:r>
              <a:rPr lang="en-US" sz="1600" dirty="0" smtClean="0"/>
              <a:t>his dads underwear. 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" y="7018020"/>
            <a:ext cx="5478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Thank you to </a:t>
            </a:r>
            <a:r>
              <a:rPr lang="en-US" sz="1600" dirty="0" smtClean="0"/>
              <a:t>Axel, </a:t>
            </a:r>
            <a:r>
              <a:rPr lang="en-US" sz="1600" dirty="0" smtClean="0"/>
              <a:t>Elsie, Bodhi, Sophia F, and Grace </a:t>
            </a:r>
            <a:r>
              <a:rPr lang="en-US" sz="1600" dirty="0" smtClean="0"/>
              <a:t>for </a:t>
            </a:r>
            <a:r>
              <a:rPr lang="en-US" sz="1600" dirty="0" smtClean="0"/>
              <a:t>bringing snacks last week. </a:t>
            </a:r>
            <a:endParaRPr lang="en-US" sz="1600" dirty="0"/>
          </a:p>
        </p:txBody>
      </p:sp>
      <p:pic>
        <p:nvPicPr>
          <p:cNvPr id="1026" name="Picture 2" descr="Image result for quotes on the new year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441" y="4915769"/>
            <a:ext cx="1272539" cy="164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61508</TotalTime>
  <Words>320</Words>
  <Application>Microsoft Office PowerPoint</Application>
  <PresentationFormat>Letter Paper (8.5x11 in)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User</cp:lastModifiedBy>
  <cp:revision>147</cp:revision>
  <cp:lastPrinted>2018-01-05T19:37:50Z</cp:lastPrinted>
  <dcterms:created xsi:type="dcterms:W3CDTF">2015-06-24T04:17:25Z</dcterms:created>
  <dcterms:modified xsi:type="dcterms:W3CDTF">2018-01-12T19:48:25Z</dcterms:modified>
</cp:coreProperties>
</file>