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73" r:id="rId2"/>
  </p:sldIdLst>
  <p:sldSz cx="6858000" cy="9144000" type="letter"/>
  <p:notesSz cx="7172325"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1694" y="293"/>
      </p:cViewPr>
      <p:guideLst>
        <p:guide orient="horz" pos="2880"/>
        <p:guide pos="216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08007" cy="470895"/>
          </a:xfrm>
          <a:prstGeom prst="rect">
            <a:avLst/>
          </a:prstGeom>
        </p:spPr>
        <p:txBody>
          <a:bodyPr vert="horz" lIns="94612" tIns="47306" rIns="94612" bIns="47306" rtlCol="0"/>
          <a:lstStyle>
            <a:lvl1pPr algn="l">
              <a:defRPr sz="1200"/>
            </a:lvl1pPr>
          </a:lstStyle>
          <a:p>
            <a:endParaRPr lang="en-US"/>
          </a:p>
        </p:txBody>
      </p:sp>
      <p:sp>
        <p:nvSpPr>
          <p:cNvPr id="3" name="Date Placeholder 2"/>
          <p:cNvSpPr>
            <a:spLocks noGrp="1"/>
          </p:cNvSpPr>
          <p:nvPr>
            <p:ph type="dt" idx="1"/>
          </p:nvPr>
        </p:nvSpPr>
        <p:spPr>
          <a:xfrm>
            <a:off x="4062659" y="0"/>
            <a:ext cx="3108007" cy="470895"/>
          </a:xfrm>
          <a:prstGeom prst="rect">
            <a:avLst/>
          </a:prstGeom>
        </p:spPr>
        <p:txBody>
          <a:bodyPr vert="horz" lIns="94612" tIns="47306" rIns="94612" bIns="47306" rtlCol="0"/>
          <a:lstStyle>
            <a:lvl1pPr algn="r">
              <a:defRPr sz="1200"/>
            </a:lvl1pPr>
          </a:lstStyle>
          <a:p>
            <a:fld id="{0C8ECAD0-A916-4226-A45F-704BA2142E8C}" type="datetimeFigureOut">
              <a:rPr lang="en-US" smtClean="0"/>
              <a:t>1/10/2020</a:t>
            </a:fld>
            <a:endParaRPr lang="en-US"/>
          </a:p>
        </p:txBody>
      </p:sp>
      <p:sp>
        <p:nvSpPr>
          <p:cNvPr id="4" name="Slide Image Placeholder 3"/>
          <p:cNvSpPr>
            <a:spLocks noGrp="1" noRot="1" noChangeAspect="1"/>
          </p:cNvSpPr>
          <p:nvPr>
            <p:ph type="sldImg" idx="2"/>
          </p:nvPr>
        </p:nvSpPr>
        <p:spPr>
          <a:xfrm>
            <a:off x="2398713" y="1173163"/>
            <a:ext cx="2374900" cy="3167062"/>
          </a:xfrm>
          <a:prstGeom prst="rect">
            <a:avLst/>
          </a:prstGeom>
          <a:noFill/>
          <a:ln w="12700">
            <a:solidFill>
              <a:prstClr val="black"/>
            </a:solidFill>
          </a:ln>
        </p:spPr>
        <p:txBody>
          <a:bodyPr vert="horz" lIns="94612" tIns="47306" rIns="94612" bIns="47306" rtlCol="0" anchor="ctr"/>
          <a:lstStyle/>
          <a:p>
            <a:endParaRPr lang="en-US"/>
          </a:p>
        </p:txBody>
      </p:sp>
      <p:sp>
        <p:nvSpPr>
          <p:cNvPr id="5" name="Notes Placeholder 4"/>
          <p:cNvSpPr>
            <a:spLocks noGrp="1"/>
          </p:cNvSpPr>
          <p:nvPr>
            <p:ph type="body" sz="quarter" idx="3"/>
          </p:nvPr>
        </p:nvSpPr>
        <p:spPr>
          <a:xfrm>
            <a:off x="717233" y="4516675"/>
            <a:ext cx="5737860" cy="3695462"/>
          </a:xfrm>
          <a:prstGeom prst="rect">
            <a:avLst/>
          </a:prstGeom>
        </p:spPr>
        <p:txBody>
          <a:bodyPr vert="horz" lIns="94612" tIns="47306" rIns="94612" bIns="4730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4407"/>
            <a:ext cx="3108007" cy="470894"/>
          </a:xfrm>
          <a:prstGeom prst="rect">
            <a:avLst/>
          </a:prstGeom>
        </p:spPr>
        <p:txBody>
          <a:bodyPr vert="horz" lIns="94612" tIns="47306" rIns="94612" bIns="47306" rtlCol="0" anchor="b"/>
          <a:lstStyle>
            <a:lvl1pPr algn="l">
              <a:defRPr sz="1200"/>
            </a:lvl1pPr>
          </a:lstStyle>
          <a:p>
            <a:endParaRPr lang="en-US"/>
          </a:p>
        </p:txBody>
      </p:sp>
      <p:sp>
        <p:nvSpPr>
          <p:cNvPr id="7" name="Slide Number Placeholder 6"/>
          <p:cNvSpPr>
            <a:spLocks noGrp="1"/>
          </p:cNvSpPr>
          <p:nvPr>
            <p:ph type="sldNum" sz="quarter" idx="5"/>
          </p:nvPr>
        </p:nvSpPr>
        <p:spPr>
          <a:xfrm>
            <a:off x="4062659" y="8914407"/>
            <a:ext cx="3108007" cy="470894"/>
          </a:xfrm>
          <a:prstGeom prst="rect">
            <a:avLst/>
          </a:prstGeom>
        </p:spPr>
        <p:txBody>
          <a:bodyPr vert="horz" lIns="94612" tIns="47306" rIns="94612" bIns="47306" rtlCol="0" anchor="b"/>
          <a:lstStyle>
            <a:lvl1pPr algn="r">
              <a:defRPr sz="1200"/>
            </a:lvl1pPr>
          </a:lstStyle>
          <a:p>
            <a:fld id="{8C5316B0-F7B1-46F4-8B21-0ADA2F103AA4}" type="slidenum">
              <a:rPr lang="en-US" smtClean="0"/>
              <a:t>‹#›</a:t>
            </a:fld>
            <a:endParaRPr lang="en-US"/>
          </a:p>
        </p:txBody>
      </p:sp>
    </p:spTree>
    <p:extLst>
      <p:ext uri="{BB962C8B-B14F-4D97-AF65-F5344CB8AC3E}">
        <p14:creationId xmlns:p14="http://schemas.microsoft.com/office/powerpoint/2010/main" val="3601159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E75EF6-E9FF-49C6-92FA-D6C28E33F819}" type="datetime1">
              <a:rPr lang="en-US" smtClean="0"/>
              <a:t>1/10/2020</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1411466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BAD1A-D34F-4047-B234-C92BDE738236}" type="datetime1">
              <a:rPr lang="en-US" smtClean="0"/>
              <a:t>1/10/2020</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42485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D1F073-9C29-4BFD-A526-F9453E6D8AE9}" type="datetime1">
              <a:rPr lang="en-US" smtClean="0"/>
              <a:t>1/10/2020</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1784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E4E41F-51A0-4FC6-A8AC-30F1271BEA44}" type="datetime1">
              <a:rPr lang="en-US" smtClean="0"/>
              <a:t>1/10/2020</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3044944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BF2F95-DE18-41C9-A235-2FF93465A258}" type="datetime1">
              <a:rPr lang="en-US" smtClean="0"/>
              <a:t>1/10/2020</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399816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093651-E838-4894-B176-7479E543DA91}" type="datetime1">
              <a:rPr lang="en-US" smtClean="0"/>
              <a:t>1/10/2020</a:t>
            </a:fld>
            <a:endParaRPr lang="en-US"/>
          </a:p>
        </p:txBody>
      </p:sp>
      <p:sp>
        <p:nvSpPr>
          <p:cNvPr id="6" name="Footer Placeholder 5"/>
          <p:cNvSpPr>
            <a:spLocks noGrp="1"/>
          </p:cNvSpPr>
          <p:nvPr>
            <p:ph type="ftr" sz="quarter" idx="11"/>
          </p:nvPr>
        </p:nvSpPr>
        <p:spPr/>
        <p:txBody>
          <a:bodyPr/>
          <a:lstStyle/>
          <a:p>
            <a:r>
              <a:rPr lang="en-US"/>
              <a:t>©The Little Ladybug Shop</a:t>
            </a:r>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42720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723071-68C0-4D49-AC41-BF80BC8023EB}" type="datetime1">
              <a:rPr lang="en-US" smtClean="0"/>
              <a:t>1/10/2020</a:t>
            </a:fld>
            <a:endParaRPr lang="en-US"/>
          </a:p>
        </p:txBody>
      </p:sp>
      <p:sp>
        <p:nvSpPr>
          <p:cNvPr id="8" name="Footer Placeholder 7"/>
          <p:cNvSpPr>
            <a:spLocks noGrp="1"/>
          </p:cNvSpPr>
          <p:nvPr>
            <p:ph type="ftr" sz="quarter" idx="11"/>
          </p:nvPr>
        </p:nvSpPr>
        <p:spPr/>
        <p:txBody>
          <a:bodyPr/>
          <a:lstStyle/>
          <a:p>
            <a:r>
              <a:rPr lang="en-US"/>
              <a:t>©The Little Ladybug Shop</a:t>
            </a:r>
          </a:p>
        </p:txBody>
      </p:sp>
      <p:sp>
        <p:nvSpPr>
          <p:cNvPr id="9" name="Slide Number Placeholder 8"/>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078111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F08EAE-6E7D-45F0-8798-C358CC51070A}" type="datetime1">
              <a:rPr lang="en-US" smtClean="0"/>
              <a:t>1/10/2020</a:t>
            </a:fld>
            <a:endParaRPr lang="en-US"/>
          </a:p>
        </p:txBody>
      </p:sp>
      <p:sp>
        <p:nvSpPr>
          <p:cNvPr id="4" name="Footer Placeholder 3"/>
          <p:cNvSpPr>
            <a:spLocks noGrp="1"/>
          </p:cNvSpPr>
          <p:nvPr>
            <p:ph type="ftr" sz="quarter" idx="11"/>
          </p:nvPr>
        </p:nvSpPr>
        <p:spPr/>
        <p:txBody>
          <a:bodyPr/>
          <a:lstStyle/>
          <a:p>
            <a:r>
              <a:rPr lang="en-US"/>
              <a:t>©The Little Ladybug Shop</a:t>
            </a:r>
          </a:p>
        </p:txBody>
      </p:sp>
      <p:sp>
        <p:nvSpPr>
          <p:cNvPr id="5" name="Slide Number Placeholder 4"/>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90531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9A9C5-F421-4CFF-9E5B-BEFEDE470AB5}" type="datetime1">
              <a:rPr lang="en-US" smtClean="0"/>
              <a:t>1/10/2020</a:t>
            </a:fld>
            <a:endParaRPr lang="en-US"/>
          </a:p>
        </p:txBody>
      </p:sp>
      <p:sp>
        <p:nvSpPr>
          <p:cNvPr id="3" name="Footer Placeholder 2"/>
          <p:cNvSpPr>
            <a:spLocks noGrp="1"/>
          </p:cNvSpPr>
          <p:nvPr>
            <p:ph type="ftr" sz="quarter" idx="11"/>
          </p:nvPr>
        </p:nvSpPr>
        <p:spPr/>
        <p:txBody>
          <a:bodyPr/>
          <a:lstStyle/>
          <a:p>
            <a:r>
              <a:rPr lang="en-US"/>
              <a:t>©The Little Ladybug Shop</a:t>
            </a:r>
          </a:p>
        </p:txBody>
      </p:sp>
      <p:sp>
        <p:nvSpPr>
          <p:cNvPr id="4" name="Slide Number Placeholder 3"/>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116099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51F587D-153F-4007-9280-24205BF940C4}" type="datetime1">
              <a:rPr lang="en-US" smtClean="0"/>
              <a:t>1/10/2020</a:t>
            </a:fld>
            <a:endParaRPr lang="en-US"/>
          </a:p>
        </p:txBody>
      </p:sp>
      <p:sp>
        <p:nvSpPr>
          <p:cNvPr id="6" name="Footer Placeholder 5"/>
          <p:cNvSpPr>
            <a:spLocks noGrp="1"/>
          </p:cNvSpPr>
          <p:nvPr>
            <p:ph type="ftr" sz="quarter" idx="11"/>
          </p:nvPr>
        </p:nvSpPr>
        <p:spPr/>
        <p:txBody>
          <a:bodyPr/>
          <a:lstStyle/>
          <a:p>
            <a:r>
              <a:rPr lang="en-US"/>
              <a:t>©The Little Ladybug Shop</a:t>
            </a:r>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058173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6925B17-03E0-4148-9841-5AE3FDD690F3}" type="datetime1">
              <a:rPr lang="en-US" smtClean="0"/>
              <a:t>1/10/2020</a:t>
            </a:fld>
            <a:endParaRPr lang="en-US"/>
          </a:p>
        </p:txBody>
      </p:sp>
      <p:sp>
        <p:nvSpPr>
          <p:cNvPr id="6" name="Footer Placeholder 5"/>
          <p:cNvSpPr>
            <a:spLocks noGrp="1"/>
          </p:cNvSpPr>
          <p:nvPr>
            <p:ph type="ftr" sz="quarter" idx="11"/>
          </p:nvPr>
        </p:nvSpPr>
        <p:spPr/>
        <p:txBody>
          <a:bodyPr/>
          <a:lstStyle/>
          <a:p>
            <a:r>
              <a:rPr lang="en-US"/>
              <a:t>©The Little Ladybug Shop</a:t>
            </a:r>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19504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E9129C3-8DF9-40F5-933A-78165F620838}" type="datetime1">
              <a:rPr lang="en-US" smtClean="0"/>
              <a:t>1/10/2020</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©The Little Ladybug Shop</a:t>
            </a: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C90755C-B153-4692-B5F5-D9E8E1FB7659}" type="slidenum">
              <a:rPr lang="en-US" smtClean="0"/>
              <a:t>‹#›</a:t>
            </a:fld>
            <a:endParaRPr lang="en-US"/>
          </a:p>
        </p:txBody>
      </p:sp>
    </p:spTree>
    <p:extLst>
      <p:ext uri="{BB962C8B-B14F-4D97-AF65-F5344CB8AC3E}">
        <p14:creationId xmlns:p14="http://schemas.microsoft.com/office/powerpoint/2010/main" val="40440222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©The Little Ladybug Shop</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4" name="TextBox 3"/>
          <p:cNvSpPr txBox="1"/>
          <p:nvPr/>
        </p:nvSpPr>
        <p:spPr>
          <a:xfrm>
            <a:off x="504967" y="51131"/>
            <a:ext cx="5991367" cy="2031325"/>
          </a:xfrm>
          <a:prstGeom prst="rect">
            <a:avLst/>
          </a:prstGeom>
          <a:noFill/>
        </p:spPr>
        <p:txBody>
          <a:bodyPr wrap="square" rtlCol="0">
            <a:spAutoFit/>
          </a:bodyPr>
          <a:lstStyle/>
          <a:p>
            <a:pPr algn="ctr"/>
            <a:r>
              <a:rPr lang="en-US" sz="7000" dirty="0">
                <a:solidFill>
                  <a:schemeClr val="bg1"/>
                </a:solidFill>
                <a:latin typeface="Bradley Hand ITC" panose="03070402050302030203" pitchFamily="66" charset="0"/>
              </a:rPr>
              <a:t>January</a:t>
            </a:r>
          </a:p>
          <a:p>
            <a:pPr algn="ctr"/>
            <a:r>
              <a:rPr lang="en-US" sz="2800" dirty="0">
                <a:solidFill>
                  <a:schemeClr val="bg1"/>
                </a:solidFill>
                <a:latin typeface="Bradley Hand ITC" panose="03070402050302030203" pitchFamily="66" charset="0"/>
              </a:rPr>
              <a:t>Week of the 13</a:t>
            </a:r>
            <a:r>
              <a:rPr lang="en-US" sz="2800" baseline="30000" dirty="0">
                <a:solidFill>
                  <a:schemeClr val="bg1"/>
                </a:solidFill>
                <a:latin typeface="Bradley Hand ITC" panose="03070402050302030203" pitchFamily="66" charset="0"/>
              </a:rPr>
              <a:t>th</a:t>
            </a:r>
            <a:r>
              <a:rPr lang="en-US" sz="2800" dirty="0">
                <a:solidFill>
                  <a:schemeClr val="bg1"/>
                </a:solidFill>
                <a:latin typeface="Bradley Hand ITC" panose="03070402050302030203" pitchFamily="66" charset="0"/>
              </a:rPr>
              <a:t> </a:t>
            </a:r>
          </a:p>
          <a:p>
            <a:pPr algn="ctr"/>
            <a:r>
              <a:rPr lang="en-US" sz="2800" dirty="0">
                <a:solidFill>
                  <a:schemeClr val="bg1"/>
                </a:solidFill>
                <a:latin typeface="Bradley Hand ITC" panose="03070402050302030203" pitchFamily="66" charset="0"/>
              </a:rPr>
              <a:t>Letter L</a:t>
            </a:r>
          </a:p>
        </p:txBody>
      </p:sp>
      <p:sp>
        <p:nvSpPr>
          <p:cNvPr id="5" name="TextBox 4"/>
          <p:cNvSpPr txBox="1"/>
          <p:nvPr/>
        </p:nvSpPr>
        <p:spPr>
          <a:xfrm>
            <a:off x="3564117" y="2317372"/>
            <a:ext cx="3098042" cy="1308050"/>
          </a:xfrm>
          <a:prstGeom prst="rect">
            <a:avLst/>
          </a:prstGeom>
          <a:noFill/>
        </p:spPr>
        <p:txBody>
          <a:bodyPr wrap="square" rtlCol="0">
            <a:spAutoFit/>
          </a:bodyPr>
          <a:lstStyle/>
          <a:p>
            <a:pPr algn="ctr"/>
            <a:r>
              <a:rPr lang="en-US" sz="2400" b="1" dirty="0">
                <a:latin typeface="Bradley Hand ITC" panose="03070402050302030203" pitchFamily="66" charset="0"/>
              </a:rPr>
              <a:t>Reminders</a:t>
            </a:r>
          </a:p>
          <a:p>
            <a:r>
              <a:rPr lang="en-US" sz="1100" dirty="0">
                <a:latin typeface="Comic Sans MS" panose="030F0702030302020204" pitchFamily="66" charset="0"/>
                <a:sym typeface="Wingdings" panose="05000000000000000000" pitchFamily="2" charset="2"/>
              </a:rPr>
              <a:t>January 14</a:t>
            </a:r>
            <a:r>
              <a:rPr lang="en-US" sz="1100" baseline="30000" dirty="0">
                <a:latin typeface="Comic Sans MS" panose="030F0702030302020204" pitchFamily="66" charset="0"/>
                <a:sym typeface="Wingdings" panose="05000000000000000000" pitchFamily="2" charset="2"/>
              </a:rPr>
              <a:t>th</a:t>
            </a:r>
            <a:r>
              <a:rPr lang="en-US" sz="1100" dirty="0">
                <a:latin typeface="Comic Sans MS" panose="030F0702030302020204" pitchFamily="66" charset="0"/>
                <a:sym typeface="Wingdings" panose="05000000000000000000" pitchFamily="2" charset="2"/>
              </a:rPr>
              <a:t> Board Meeting (5:30)</a:t>
            </a:r>
          </a:p>
          <a:p>
            <a:r>
              <a:rPr lang="en-US" sz="1100" dirty="0">
                <a:latin typeface="Comic Sans MS" panose="030F0702030302020204" pitchFamily="66" charset="0"/>
                <a:sym typeface="Wingdings" panose="05000000000000000000" pitchFamily="2" charset="2"/>
              </a:rPr>
              <a:t>January 20</a:t>
            </a:r>
            <a:r>
              <a:rPr lang="en-US" sz="1100" baseline="30000" dirty="0">
                <a:latin typeface="Comic Sans MS" panose="030F0702030302020204" pitchFamily="66" charset="0"/>
                <a:sym typeface="Wingdings" panose="05000000000000000000" pitchFamily="2" charset="2"/>
              </a:rPr>
              <a:t>th</a:t>
            </a:r>
            <a:r>
              <a:rPr lang="en-US" sz="1100" dirty="0">
                <a:latin typeface="Comic Sans MS" panose="030F0702030302020204" pitchFamily="66" charset="0"/>
                <a:sym typeface="Wingdings" panose="05000000000000000000" pitchFamily="2" charset="2"/>
              </a:rPr>
              <a:t> – Closed</a:t>
            </a:r>
          </a:p>
          <a:p>
            <a:r>
              <a:rPr lang="en-US" sz="1100" dirty="0">
                <a:latin typeface="Comic Sans MS" panose="030F0702030302020204" pitchFamily="66" charset="0"/>
                <a:sym typeface="Wingdings" panose="05000000000000000000" pitchFamily="2" charset="2"/>
              </a:rPr>
              <a:t>February 4</a:t>
            </a:r>
            <a:r>
              <a:rPr lang="en-US" sz="1100" baseline="30000" dirty="0">
                <a:latin typeface="Comic Sans MS" panose="030F0702030302020204" pitchFamily="66" charset="0"/>
                <a:sym typeface="Wingdings" panose="05000000000000000000" pitchFamily="2" charset="2"/>
              </a:rPr>
              <a:t>th</a:t>
            </a:r>
            <a:r>
              <a:rPr lang="en-US" sz="1100" dirty="0">
                <a:latin typeface="Comic Sans MS" panose="030F0702030302020204" pitchFamily="66" charset="0"/>
                <a:sym typeface="Wingdings" panose="05000000000000000000" pitchFamily="2" charset="2"/>
              </a:rPr>
              <a:t> – Swimming Begins</a:t>
            </a:r>
          </a:p>
          <a:p>
            <a:r>
              <a:rPr lang="en-US" sz="1100" dirty="0">
                <a:latin typeface="Comic Sans MS" panose="030F0702030302020204" pitchFamily="66" charset="0"/>
                <a:sym typeface="Wingdings" panose="05000000000000000000" pitchFamily="2" charset="2"/>
              </a:rPr>
              <a:t> </a:t>
            </a:r>
          </a:p>
          <a:p>
            <a:endParaRPr lang="en-US" sz="1100" dirty="0">
              <a:latin typeface="Comic Sans MS" panose="030F0702030302020204" pitchFamily="66" charset="0"/>
              <a:sym typeface="Wingdings" panose="05000000000000000000" pitchFamily="2" charset="2"/>
            </a:endParaRPr>
          </a:p>
        </p:txBody>
      </p:sp>
      <p:sp>
        <p:nvSpPr>
          <p:cNvPr id="6" name="TextBox 5"/>
          <p:cNvSpPr txBox="1"/>
          <p:nvPr/>
        </p:nvSpPr>
        <p:spPr>
          <a:xfrm>
            <a:off x="485961" y="2470217"/>
            <a:ext cx="2456597" cy="923330"/>
          </a:xfrm>
          <a:prstGeom prst="rect">
            <a:avLst/>
          </a:prstGeom>
          <a:noFill/>
        </p:spPr>
        <p:txBody>
          <a:bodyPr wrap="square" rtlCol="0">
            <a:spAutoFit/>
          </a:bodyPr>
          <a:lstStyle/>
          <a:p>
            <a:pPr algn="ctr"/>
            <a:r>
              <a:rPr lang="en-US" sz="900" b="1" dirty="0"/>
              <a:t>Enrichments</a:t>
            </a:r>
          </a:p>
          <a:p>
            <a:r>
              <a:rPr lang="en-US" sz="900" b="1" dirty="0"/>
              <a:t>Monday……....CrossFit (pm)</a:t>
            </a:r>
          </a:p>
          <a:p>
            <a:r>
              <a:rPr lang="en-US" sz="900" b="1" dirty="0"/>
              <a:t>Tuesday………..Cooking (pm)</a:t>
            </a:r>
          </a:p>
          <a:p>
            <a:r>
              <a:rPr lang="en-US" sz="900" b="1" dirty="0"/>
              <a:t>Wednesday.….Music (pm)</a:t>
            </a:r>
          </a:p>
          <a:p>
            <a:r>
              <a:rPr lang="en-US" sz="900" b="1" dirty="0"/>
              <a:t>Thursday……….Science (pm)</a:t>
            </a:r>
          </a:p>
          <a:p>
            <a:r>
              <a:rPr lang="en-US" sz="900" b="1" dirty="0"/>
              <a:t>Friday……….…..Art (pm)</a:t>
            </a:r>
          </a:p>
        </p:txBody>
      </p:sp>
      <p:sp>
        <p:nvSpPr>
          <p:cNvPr id="7" name="TextBox 6"/>
          <p:cNvSpPr txBox="1"/>
          <p:nvPr/>
        </p:nvSpPr>
        <p:spPr>
          <a:xfrm>
            <a:off x="266218" y="3641300"/>
            <a:ext cx="2987522" cy="3323987"/>
          </a:xfrm>
          <a:prstGeom prst="rect">
            <a:avLst/>
          </a:prstGeom>
          <a:noFill/>
        </p:spPr>
        <p:txBody>
          <a:bodyPr wrap="square" rtlCol="0">
            <a:spAutoFit/>
          </a:bodyPr>
          <a:lstStyle/>
          <a:p>
            <a:pPr algn="ctr"/>
            <a:r>
              <a:rPr lang="en-US" b="1" dirty="0">
                <a:latin typeface="Bradley Hand ITC" panose="03070402050302030203" pitchFamily="66" charset="0"/>
              </a:rPr>
              <a:t>Peek at the Week</a:t>
            </a:r>
          </a:p>
          <a:p>
            <a:r>
              <a:rPr lang="en-US" sz="1100" dirty="0">
                <a:latin typeface="Comic Sans MS" panose="030F0702030302020204" pitchFamily="66" charset="0"/>
              </a:rPr>
              <a:t>Kids adjusted to the week back, happily.  The kids were so happy to see their friends and be back at school. Please bring water bottles, fresh clothes, and slippers back to school with your child.  It is nice for everyone to have a change of clothes not just for potty accidents, but for a spill, or any kind of thing that makes your child uncomfortable enough to want to change.  CrossFit kids starts on Monday, please bring sneakers for your child to wear.  Snow boots can be very cumbersome to wear during CrossFit.  You can bring shoes to leave at the school, if that is easier.</a:t>
            </a:r>
          </a:p>
          <a:p>
            <a:endParaRPr lang="en-US" sz="900" dirty="0"/>
          </a:p>
          <a:p>
            <a:endParaRPr lang="en-US" sz="900" dirty="0"/>
          </a:p>
          <a:p>
            <a:r>
              <a:rPr lang="en-US" sz="900" dirty="0"/>
              <a:t> </a:t>
            </a:r>
          </a:p>
        </p:txBody>
      </p:sp>
      <p:sp>
        <p:nvSpPr>
          <p:cNvPr id="9" name="TextBox 8"/>
          <p:cNvSpPr txBox="1"/>
          <p:nvPr/>
        </p:nvSpPr>
        <p:spPr>
          <a:xfrm>
            <a:off x="283029" y="7868650"/>
            <a:ext cx="6259285" cy="923330"/>
          </a:xfrm>
          <a:prstGeom prst="rect">
            <a:avLst/>
          </a:prstGeom>
          <a:noFill/>
        </p:spPr>
        <p:txBody>
          <a:bodyPr wrap="square" rtlCol="0">
            <a:spAutoFit/>
          </a:bodyPr>
          <a:lstStyle/>
          <a:p>
            <a:pPr algn="ctr"/>
            <a:r>
              <a:rPr lang="en-US" b="1" dirty="0"/>
              <a:t>                      Contact info….		 </a:t>
            </a:r>
            <a:endParaRPr lang="en-US" dirty="0"/>
          </a:p>
          <a:p>
            <a:pPr algn="ctr"/>
            <a:r>
              <a:rPr lang="en-US" b="1" dirty="0"/>
              <a:t>Phone: 307-745-7256   </a:t>
            </a:r>
          </a:p>
          <a:p>
            <a:pPr algn="ctr"/>
            <a:r>
              <a:rPr lang="en-US" b="1" dirty="0"/>
              <a:t>prek2class@laramieopenschool.org</a:t>
            </a:r>
            <a:endParaRPr lang="en-US" dirty="0"/>
          </a:p>
        </p:txBody>
      </p:sp>
      <p:sp>
        <p:nvSpPr>
          <p:cNvPr id="8" name="TextBox 7">
            <a:extLst>
              <a:ext uri="{FF2B5EF4-FFF2-40B4-BE49-F238E27FC236}">
                <a16:creationId xmlns:a16="http://schemas.microsoft.com/office/drawing/2014/main" id="{CF0F5414-5433-47E7-81C5-789FA7B3EF79}"/>
              </a:ext>
            </a:extLst>
          </p:cNvPr>
          <p:cNvSpPr txBox="1"/>
          <p:nvPr/>
        </p:nvSpPr>
        <p:spPr>
          <a:xfrm>
            <a:off x="1714260" y="7514492"/>
            <a:ext cx="45719" cy="369332"/>
          </a:xfrm>
          <a:prstGeom prst="rect">
            <a:avLst/>
          </a:prstGeom>
          <a:noFill/>
        </p:spPr>
        <p:txBody>
          <a:bodyPr wrap="square" rtlCol="0">
            <a:spAutoFit/>
          </a:bodyPr>
          <a:lstStyle/>
          <a:p>
            <a:endParaRPr lang="en-US" dirty="0"/>
          </a:p>
        </p:txBody>
      </p:sp>
      <p:sp>
        <p:nvSpPr>
          <p:cNvPr id="10" name="TextBox 9">
            <a:extLst>
              <a:ext uri="{FF2B5EF4-FFF2-40B4-BE49-F238E27FC236}">
                <a16:creationId xmlns:a16="http://schemas.microsoft.com/office/drawing/2014/main" id="{53D8B9F3-97FD-4B27-BFBF-CA372402F9B0}"/>
              </a:ext>
            </a:extLst>
          </p:cNvPr>
          <p:cNvSpPr txBox="1"/>
          <p:nvPr/>
        </p:nvSpPr>
        <p:spPr>
          <a:xfrm>
            <a:off x="1179480" y="6902858"/>
            <a:ext cx="4642339" cy="707886"/>
          </a:xfrm>
          <a:prstGeom prst="rect">
            <a:avLst/>
          </a:prstGeom>
          <a:noFill/>
        </p:spPr>
        <p:txBody>
          <a:bodyPr wrap="square" rtlCol="0">
            <a:spAutoFit/>
          </a:bodyPr>
          <a:lstStyle/>
          <a:p>
            <a:pPr algn="ctr"/>
            <a:r>
              <a:rPr lang="en-US" sz="2000" dirty="0"/>
              <a:t>Thank you to Jett, Koen, Luke, and Hank for bringing snack</a:t>
            </a:r>
            <a:r>
              <a:rPr lang="en-US" sz="2000" dirty="0">
                <a:sym typeface="Wingdings" panose="05000000000000000000" pitchFamily="2" charset="2"/>
              </a:rPr>
              <a:t></a:t>
            </a:r>
            <a:endParaRPr lang="en-US" sz="2000" dirty="0"/>
          </a:p>
        </p:txBody>
      </p:sp>
      <p:pic>
        <p:nvPicPr>
          <p:cNvPr id="12" name="Picture 11" descr="A close up of a sign&#10;&#10;Description automatically generated">
            <a:extLst>
              <a:ext uri="{FF2B5EF4-FFF2-40B4-BE49-F238E27FC236}">
                <a16:creationId xmlns:a16="http://schemas.microsoft.com/office/drawing/2014/main" id="{D67AAD28-98CC-47B1-B52B-743E343970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7145" y="3753802"/>
            <a:ext cx="2457450" cy="2505075"/>
          </a:xfrm>
          <a:prstGeom prst="rect">
            <a:avLst/>
          </a:prstGeom>
        </p:spPr>
      </p:pic>
    </p:spTree>
    <p:extLst>
      <p:ext uri="{BB962C8B-B14F-4D97-AF65-F5344CB8AC3E}">
        <p14:creationId xmlns:p14="http://schemas.microsoft.com/office/powerpoint/2010/main" val="5855668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79191</TotalTime>
  <Words>216</Words>
  <Application>Microsoft Office PowerPoint</Application>
  <PresentationFormat>Letter Paper (8.5x11 in)</PresentationFormat>
  <Paragraphs>24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Bradley Hand ITC</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Jacqueline Ortiz</dc:creator>
  <cp:lastModifiedBy>Carrie King</cp:lastModifiedBy>
  <cp:revision>147</cp:revision>
  <cp:lastPrinted>2020-01-04T17:32:21Z</cp:lastPrinted>
  <dcterms:created xsi:type="dcterms:W3CDTF">2015-06-24T04:17:25Z</dcterms:created>
  <dcterms:modified xsi:type="dcterms:W3CDTF">2020-01-10T21:14:00Z</dcterms:modified>
</cp:coreProperties>
</file>