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73" r:id="rId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694" y="12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ECAD0-A916-4226-A45F-704BA2142E8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C5316B0-F7B1-46F4-8B21-0ADA2F10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5EF6-E9FF-49C6-92FA-D6C28E33F819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D1A-D34F-4047-B234-C92BDE738236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073-9C29-4BFD-A526-F9453E6D8AE9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E41F-51A0-4FC6-A8AC-30F1271BEA44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2F95-DE18-41C9-A235-2FF93465A258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3651-E838-4894-B176-7479E543DA91}" type="datetime1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3071-68C0-4D49-AC41-BF80BC8023EB}" type="datetime1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8EAE-6E7D-45F0-8798-C358CC51070A}" type="datetime1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9C5-F421-4CFF-9E5B-BEFEDE470AB5}" type="datetime1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87D-153F-4007-9280-24205BF940C4}" type="datetime1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B17-03E0-4148-9841-5AE3FDD690F3}" type="datetime1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9C3-8DF9-40F5-933A-78165F620838}" type="datetime1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967" y="51131"/>
            <a:ext cx="59913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Bradley Hand ITC" panose="03070402050302030203" pitchFamily="66" charset="0"/>
              </a:rPr>
              <a:t>February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Bradley Hand ITC" panose="03070402050302030203" pitchFamily="66" charset="0"/>
              </a:rPr>
              <a:t>Week of the 19</a:t>
            </a:r>
            <a:r>
              <a:rPr lang="en-US" sz="2000" baseline="30000" dirty="0">
                <a:solidFill>
                  <a:schemeClr val="bg1"/>
                </a:solidFill>
                <a:latin typeface="Bradley Hand ITC" panose="03070402050302030203" pitchFamily="66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Bradley Hand ITC" panose="03070402050302030203" pitchFamily="66" charset="0"/>
              </a:rPr>
              <a:t>  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Bradley Hand ITC" panose="03070402050302030203" pitchFamily="66" charset="0"/>
              </a:rPr>
              <a:t>Letter Rr </a:t>
            </a:r>
            <a:endParaRPr lang="en-US" sz="2000" u="sng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4117" y="2317372"/>
            <a:ext cx="30980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radley Hand ITC" panose="03070402050302030203" pitchFamily="66" charset="0"/>
              </a:rPr>
              <a:t>Reminders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February 19</a:t>
            </a:r>
            <a:r>
              <a:rPr lang="en-US" sz="1100" baseline="30000" dirty="0">
                <a:latin typeface="Comic Sans MS" panose="030F0702030302020204" pitchFamily="66" charset="0"/>
              </a:rPr>
              <a:t>th</a:t>
            </a:r>
            <a:r>
              <a:rPr lang="en-US" sz="1100" dirty="0">
                <a:latin typeface="Comic Sans MS" panose="030F0702030302020204" pitchFamily="66" charset="0"/>
              </a:rPr>
              <a:t>  ½ day - 11:30 Release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February 21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st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Dominos Pizza Night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February 23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Art Museum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March 12-16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Spring Break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March 26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Open School Art Show</a:t>
            </a: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727" y="2560224"/>
            <a:ext cx="24565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Monday…….....Early Release</a:t>
            </a:r>
          </a:p>
          <a:p>
            <a:r>
              <a:rPr lang="en-US" sz="900" b="1" dirty="0"/>
              <a:t>Tuesday………..Swimming (pm)</a:t>
            </a:r>
          </a:p>
          <a:p>
            <a:r>
              <a:rPr lang="en-US" sz="900" b="1" dirty="0"/>
              <a:t>Wednesday.….Music (pm)</a:t>
            </a:r>
          </a:p>
          <a:p>
            <a:r>
              <a:rPr lang="en-US" sz="900" b="1" dirty="0"/>
              <a:t>Thursday……….Library (pm) &amp; Cooking (pm)</a:t>
            </a:r>
          </a:p>
          <a:p>
            <a:r>
              <a:rPr lang="en-US" sz="900" b="1" dirty="0"/>
              <a:t>Friday……….…..Art Museum (pm)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218" y="3703320"/>
            <a:ext cx="294180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radley Hand ITC" panose="03070402050302030203" pitchFamily="66" charset="0"/>
              </a:rPr>
              <a:t>Peek at the Week</a:t>
            </a:r>
          </a:p>
          <a:p>
            <a:r>
              <a:rPr lang="en-US" sz="900" dirty="0">
                <a:sym typeface="Wingdings" panose="05000000000000000000" pitchFamily="2" charset="2"/>
              </a:rPr>
              <a:t>  </a:t>
            </a:r>
          </a:p>
          <a:p>
            <a:r>
              <a:rPr lang="en-US" sz="1200" dirty="0"/>
              <a:t>Thank you to everyone that had a little conversation with your kids.  The later part of the week the kids have been awesome.  Our Valentine’s party was a success.  Thank you to the parents that came and helped, brought food, or made food.  You are wonderful and I appreciate your assistance.    </a:t>
            </a:r>
          </a:p>
          <a:p>
            <a:r>
              <a:rPr lang="en-US" sz="1200" dirty="0"/>
              <a:t>The next two weeks we are going to talk about the rainforest.  Your child may bring an animal that lives in the rainforest for show and share.</a:t>
            </a:r>
          </a:p>
          <a:p>
            <a:r>
              <a:rPr lang="en-US" sz="1200" dirty="0"/>
              <a:t>Early Release on Monday </a:t>
            </a:r>
          </a:p>
          <a:p>
            <a:r>
              <a:rPr lang="en-US" sz="1200" dirty="0"/>
              <a:t>February 19</a:t>
            </a:r>
            <a:r>
              <a:rPr lang="en-US" sz="1200" baseline="30000" dirty="0"/>
              <a:t>th</a:t>
            </a:r>
            <a:r>
              <a:rPr lang="en-US" sz="1200" dirty="0"/>
              <a:t> @11:30  </a:t>
            </a:r>
          </a:p>
          <a:p>
            <a:endParaRPr lang="en-US" sz="1200" dirty="0"/>
          </a:p>
          <a:p>
            <a:endParaRPr lang="en-US" sz="900" dirty="0"/>
          </a:p>
          <a:p>
            <a:r>
              <a:rPr lang="en-US" sz="9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29" y="7868650"/>
            <a:ext cx="625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                    Contact info….		 </a:t>
            </a:r>
            <a:endParaRPr lang="en-US" dirty="0"/>
          </a:p>
          <a:p>
            <a:pPr algn="ctr"/>
            <a:r>
              <a:rPr lang="en-US" b="1" dirty="0"/>
              <a:t>Phone: 307-745-7256   </a:t>
            </a:r>
          </a:p>
          <a:p>
            <a:pPr algn="ctr"/>
            <a:r>
              <a:rPr lang="en-US" b="1" dirty="0"/>
              <a:t>prek2class@laramieopenschool.org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2820" y="339852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" y="7018020"/>
            <a:ext cx="5478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Thank you to Palmer, Ava, Forever,  Harry, and Hayden for bringing snacks last week.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7127C6-185A-4766-877B-6623DDE90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185" y="4094067"/>
            <a:ext cx="17716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6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87466</TotalTime>
  <Words>197</Words>
  <Application>Microsoft Office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Comic Sans MS</vt:lpstr>
      <vt:lpstr>Juice ITC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prek2</cp:lastModifiedBy>
  <cp:revision>179</cp:revision>
  <cp:lastPrinted>2018-02-10T22:22:10Z</cp:lastPrinted>
  <dcterms:created xsi:type="dcterms:W3CDTF">2015-06-24T04:17:25Z</dcterms:created>
  <dcterms:modified xsi:type="dcterms:W3CDTF">2018-02-16T19:38:29Z</dcterms:modified>
</cp:coreProperties>
</file>