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73" r:id="rId2"/>
  </p:sldIdLst>
  <p:sldSz cx="6858000" cy="9144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355" y="3173"/>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C8ECAD0-A916-4226-A45F-704BA2142E8C}" type="datetimeFigureOut">
              <a:rPr lang="en-US" smtClean="0"/>
              <a:t>12/1/2017</a:t>
            </a:fld>
            <a:endParaRPr lang="en-US"/>
          </a:p>
        </p:txBody>
      </p:sp>
      <p:sp>
        <p:nvSpPr>
          <p:cNvPr id="4" name="Slide Image Placeholder 3"/>
          <p:cNvSpPr>
            <a:spLocks noGrp="1" noRot="1" noChangeAspect="1"/>
          </p:cNvSpPr>
          <p:nvPr>
            <p:ph type="sldImg" idx="2"/>
          </p:nvPr>
        </p:nvSpPr>
        <p:spPr>
          <a:xfrm>
            <a:off x="2333625" y="1163638"/>
            <a:ext cx="2355850"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C5316B0-F7B1-46F4-8B21-0ADA2F103AA4}" type="slidenum">
              <a:rPr lang="en-US" smtClean="0"/>
              <a:t>‹#›</a:t>
            </a:fld>
            <a:endParaRPr lang="en-US"/>
          </a:p>
        </p:txBody>
      </p:sp>
    </p:spTree>
    <p:extLst>
      <p:ext uri="{BB962C8B-B14F-4D97-AF65-F5344CB8AC3E}">
        <p14:creationId xmlns:p14="http://schemas.microsoft.com/office/powerpoint/2010/main" val="3601159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E75EF6-E9FF-49C6-92FA-D6C28E33F819}" type="datetime1">
              <a:rPr lang="en-US" smtClean="0"/>
              <a:t>12/1/2017</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41146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FBAD1A-D34F-4047-B234-C92BDE738236}" type="datetime1">
              <a:rPr lang="en-US" smtClean="0"/>
              <a:t>12/1/2017</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485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D1F073-9C29-4BFD-A526-F9453E6D8AE9}" type="datetime1">
              <a:rPr lang="en-US" smtClean="0"/>
              <a:t>12/1/2017</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78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E4E41F-51A0-4FC6-A8AC-30F1271BEA44}" type="datetime1">
              <a:rPr lang="en-US" smtClean="0"/>
              <a:t>12/1/2017</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04494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BF2F95-DE18-41C9-A235-2FF93465A258}" type="datetime1">
              <a:rPr lang="en-US" smtClean="0"/>
              <a:t>12/1/2017</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99816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093651-E838-4894-B176-7479E543DA91}" type="datetime1">
              <a:rPr lang="en-US" smtClean="0"/>
              <a:t>12/1/2017</a:t>
            </a:fld>
            <a:endParaRPr lang="en-US"/>
          </a:p>
        </p:txBody>
      </p:sp>
      <p:sp>
        <p:nvSpPr>
          <p:cNvPr id="6" name="Footer Placeholder 5"/>
          <p:cNvSpPr>
            <a:spLocks noGrp="1"/>
          </p:cNvSpPr>
          <p:nvPr>
            <p:ph type="ftr" sz="quarter" idx="11"/>
          </p:nvPr>
        </p:nvSpPr>
        <p:spPr/>
        <p:txBody>
          <a:bodyPr/>
          <a:lstStyle/>
          <a:p>
            <a:r>
              <a:rPr lang="en-US" smtClean="0"/>
              <a:t>©The Little Ladybug Shop</a:t>
            </a:r>
            <a:endParaRPr lang="en-US"/>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720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723071-68C0-4D49-AC41-BF80BC8023EB}" type="datetime1">
              <a:rPr lang="en-US" smtClean="0"/>
              <a:t>12/1/2017</a:t>
            </a:fld>
            <a:endParaRPr lang="en-US"/>
          </a:p>
        </p:txBody>
      </p:sp>
      <p:sp>
        <p:nvSpPr>
          <p:cNvPr id="8" name="Footer Placeholder 7"/>
          <p:cNvSpPr>
            <a:spLocks noGrp="1"/>
          </p:cNvSpPr>
          <p:nvPr>
            <p:ph type="ftr" sz="quarter" idx="11"/>
          </p:nvPr>
        </p:nvSpPr>
        <p:spPr/>
        <p:txBody>
          <a:bodyPr/>
          <a:lstStyle/>
          <a:p>
            <a:r>
              <a:rPr lang="en-US" smtClean="0"/>
              <a:t>©The Little Ladybug Shop</a:t>
            </a:r>
            <a:endParaRPr lang="en-US"/>
          </a:p>
        </p:txBody>
      </p:sp>
      <p:sp>
        <p:nvSpPr>
          <p:cNvPr id="9" name="Slide Number Placeholder 8"/>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7811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F08EAE-6E7D-45F0-8798-C358CC51070A}" type="datetime1">
              <a:rPr lang="en-US" smtClean="0"/>
              <a:t>12/1/2017</a:t>
            </a:fld>
            <a:endParaRPr lang="en-US"/>
          </a:p>
        </p:txBody>
      </p:sp>
      <p:sp>
        <p:nvSpPr>
          <p:cNvPr id="4" name="Footer Placeholder 3"/>
          <p:cNvSpPr>
            <a:spLocks noGrp="1"/>
          </p:cNvSpPr>
          <p:nvPr>
            <p:ph type="ftr" sz="quarter" idx="11"/>
          </p:nvPr>
        </p:nvSpPr>
        <p:spPr/>
        <p:txBody>
          <a:bodyPr/>
          <a:lstStyle/>
          <a:p>
            <a:r>
              <a:rPr lang="en-US" smtClean="0"/>
              <a:t>©The Little Ladybug Shop</a:t>
            </a:r>
            <a:endParaRPr lang="en-US"/>
          </a:p>
        </p:txBody>
      </p:sp>
      <p:sp>
        <p:nvSpPr>
          <p:cNvPr id="5" name="Slide Number Placeholder 4"/>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90531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9A9C5-F421-4CFF-9E5B-BEFEDE470AB5}" type="datetime1">
              <a:rPr lang="en-US" smtClean="0"/>
              <a:t>12/1/2017</a:t>
            </a:fld>
            <a:endParaRPr lang="en-US"/>
          </a:p>
        </p:txBody>
      </p:sp>
      <p:sp>
        <p:nvSpPr>
          <p:cNvPr id="3" name="Footer Placeholder 2"/>
          <p:cNvSpPr>
            <a:spLocks noGrp="1"/>
          </p:cNvSpPr>
          <p:nvPr>
            <p:ph type="ftr" sz="quarter" idx="11"/>
          </p:nvPr>
        </p:nvSpPr>
        <p:spPr/>
        <p:txBody>
          <a:bodyPr/>
          <a:lstStyle/>
          <a:p>
            <a:r>
              <a:rPr lang="en-US" smtClean="0"/>
              <a:t>©The Little Ladybug Shop</a:t>
            </a:r>
            <a:endParaRPr lang="en-US"/>
          </a:p>
        </p:txBody>
      </p:sp>
      <p:sp>
        <p:nvSpPr>
          <p:cNvPr id="4" name="Slide Number Placeholder 3"/>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16099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1F587D-153F-4007-9280-24205BF940C4}" type="datetime1">
              <a:rPr lang="en-US" smtClean="0"/>
              <a:t>12/1/2017</a:t>
            </a:fld>
            <a:endParaRPr lang="en-US"/>
          </a:p>
        </p:txBody>
      </p:sp>
      <p:sp>
        <p:nvSpPr>
          <p:cNvPr id="6" name="Footer Placeholder 5"/>
          <p:cNvSpPr>
            <a:spLocks noGrp="1"/>
          </p:cNvSpPr>
          <p:nvPr>
            <p:ph type="ftr" sz="quarter" idx="11"/>
          </p:nvPr>
        </p:nvSpPr>
        <p:spPr/>
        <p:txBody>
          <a:bodyPr/>
          <a:lstStyle/>
          <a:p>
            <a:r>
              <a:rPr lang="en-US" smtClean="0"/>
              <a:t>©The Little Ladybug Shop</a:t>
            </a:r>
            <a:endParaRPr lang="en-US"/>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5817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25B17-03E0-4148-9841-5AE3FDD690F3}" type="datetime1">
              <a:rPr lang="en-US" smtClean="0"/>
              <a:t>12/1/2017</a:t>
            </a:fld>
            <a:endParaRPr lang="en-US"/>
          </a:p>
        </p:txBody>
      </p:sp>
      <p:sp>
        <p:nvSpPr>
          <p:cNvPr id="6" name="Footer Placeholder 5"/>
          <p:cNvSpPr>
            <a:spLocks noGrp="1"/>
          </p:cNvSpPr>
          <p:nvPr>
            <p:ph type="ftr" sz="quarter" idx="11"/>
          </p:nvPr>
        </p:nvSpPr>
        <p:spPr/>
        <p:txBody>
          <a:bodyPr/>
          <a:lstStyle/>
          <a:p>
            <a:r>
              <a:rPr lang="en-US" smtClean="0"/>
              <a:t>©The Little Ladybug Shop</a:t>
            </a:r>
            <a:endParaRPr lang="en-US"/>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9504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E9129C3-8DF9-40F5-933A-78165F620838}" type="datetime1">
              <a:rPr lang="en-US" smtClean="0"/>
              <a:t>12/1/2017</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©The Little Ladybug Shop</a:t>
            </a:r>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C90755C-B153-4692-B5F5-D9E8E1FB7659}" type="slidenum">
              <a:rPr lang="en-US" smtClean="0"/>
              <a:t>‹#›</a:t>
            </a:fld>
            <a:endParaRPr lang="en-US"/>
          </a:p>
        </p:txBody>
      </p:sp>
    </p:spTree>
    <p:extLst>
      <p:ext uri="{BB962C8B-B14F-4D97-AF65-F5344CB8AC3E}">
        <p14:creationId xmlns:p14="http://schemas.microsoft.com/office/powerpoint/2010/main" val="40440222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©The Little Ladybug Shop</a:t>
            </a: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4" name="TextBox 3"/>
          <p:cNvSpPr txBox="1"/>
          <p:nvPr/>
        </p:nvSpPr>
        <p:spPr>
          <a:xfrm>
            <a:off x="504967" y="51131"/>
            <a:ext cx="5991367" cy="1785104"/>
          </a:xfrm>
          <a:prstGeom prst="rect">
            <a:avLst/>
          </a:prstGeom>
          <a:noFill/>
        </p:spPr>
        <p:txBody>
          <a:bodyPr wrap="square" rtlCol="0">
            <a:spAutoFit/>
          </a:bodyPr>
          <a:lstStyle/>
          <a:p>
            <a:pPr algn="ctr"/>
            <a:r>
              <a:rPr lang="en-US" sz="7000" dirty="0" smtClean="0">
                <a:solidFill>
                  <a:schemeClr val="bg1"/>
                </a:solidFill>
                <a:latin typeface="Bradley Hand ITC" panose="03070402050302030203" pitchFamily="66" charset="0"/>
              </a:rPr>
              <a:t>December</a:t>
            </a:r>
            <a:endParaRPr lang="en-US" sz="7000" dirty="0" smtClean="0">
              <a:solidFill>
                <a:schemeClr val="bg1"/>
              </a:solidFill>
              <a:latin typeface="Bradley Hand ITC" panose="03070402050302030203" pitchFamily="66" charset="0"/>
            </a:endParaRPr>
          </a:p>
          <a:p>
            <a:pPr algn="ctr"/>
            <a:r>
              <a:rPr lang="en-US" sz="2000" dirty="0" smtClean="0">
                <a:solidFill>
                  <a:schemeClr val="bg1"/>
                </a:solidFill>
                <a:latin typeface="Bradley Hand ITC" panose="03070402050302030203" pitchFamily="66" charset="0"/>
              </a:rPr>
              <a:t>Week of the </a:t>
            </a:r>
            <a:r>
              <a:rPr lang="en-US" sz="2000" dirty="0">
                <a:solidFill>
                  <a:schemeClr val="bg1"/>
                </a:solidFill>
                <a:latin typeface="Bradley Hand ITC" panose="03070402050302030203" pitchFamily="66" charset="0"/>
              </a:rPr>
              <a:t>4</a:t>
            </a:r>
            <a:r>
              <a:rPr lang="en-US" sz="2000" baseline="30000" dirty="0" smtClean="0">
                <a:solidFill>
                  <a:schemeClr val="bg1"/>
                </a:solidFill>
                <a:latin typeface="Bradley Hand ITC" panose="03070402050302030203" pitchFamily="66" charset="0"/>
              </a:rPr>
              <a:t>th</a:t>
            </a:r>
            <a:r>
              <a:rPr lang="en-US" sz="2000" dirty="0" smtClean="0">
                <a:solidFill>
                  <a:schemeClr val="bg1"/>
                </a:solidFill>
                <a:latin typeface="Bradley Hand ITC" panose="03070402050302030203" pitchFamily="66" charset="0"/>
              </a:rPr>
              <a:t>     </a:t>
            </a:r>
            <a:endParaRPr lang="en-US" sz="2000" dirty="0" smtClean="0">
              <a:solidFill>
                <a:schemeClr val="bg1"/>
              </a:solidFill>
              <a:latin typeface="Bradley Hand ITC" panose="03070402050302030203" pitchFamily="66" charset="0"/>
            </a:endParaRPr>
          </a:p>
          <a:p>
            <a:pPr algn="ctr"/>
            <a:r>
              <a:rPr lang="en-US" sz="2000" dirty="0" smtClean="0">
                <a:solidFill>
                  <a:schemeClr val="bg1"/>
                </a:solidFill>
                <a:latin typeface="Bradley Hand ITC" panose="03070402050302030203" pitchFamily="66" charset="0"/>
              </a:rPr>
              <a:t>Christmas Around World</a:t>
            </a:r>
            <a:r>
              <a:rPr lang="en-US" sz="2000" dirty="0" smtClean="0">
                <a:solidFill>
                  <a:schemeClr val="bg1"/>
                </a:solidFill>
                <a:latin typeface="Bradley Hand ITC" panose="03070402050302030203" pitchFamily="66" charset="0"/>
              </a:rPr>
              <a:t>   </a:t>
            </a:r>
            <a:endParaRPr lang="en-US" sz="2000" dirty="0">
              <a:solidFill>
                <a:schemeClr val="bg1"/>
              </a:solidFill>
              <a:latin typeface="Bradley Hand ITC" panose="03070402050302030203" pitchFamily="66" charset="0"/>
            </a:endParaRPr>
          </a:p>
        </p:txBody>
      </p:sp>
      <p:sp>
        <p:nvSpPr>
          <p:cNvPr id="5" name="TextBox 4"/>
          <p:cNvSpPr txBox="1"/>
          <p:nvPr/>
        </p:nvSpPr>
        <p:spPr>
          <a:xfrm>
            <a:off x="3564117" y="2317372"/>
            <a:ext cx="3098042" cy="3062377"/>
          </a:xfrm>
          <a:prstGeom prst="rect">
            <a:avLst/>
          </a:prstGeom>
          <a:noFill/>
        </p:spPr>
        <p:txBody>
          <a:bodyPr wrap="square" rtlCol="0">
            <a:spAutoFit/>
          </a:bodyPr>
          <a:lstStyle/>
          <a:p>
            <a:pPr algn="ctr"/>
            <a:r>
              <a:rPr lang="en-US" sz="2400" b="1" dirty="0" smtClean="0">
                <a:latin typeface="Bradley Hand ITC" panose="03070402050302030203" pitchFamily="66" charset="0"/>
              </a:rPr>
              <a:t>Reminders</a:t>
            </a:r>
          </a:p>
          <a:p>
            <a:endParaRPr lang="en-US" sz="1100" dirty="0" smtClean="0">
              <a:latin typeface="Comic Sans MS" panose="030F0702030302020204" pitchFamily="66" charset="0"/>
            </a:endParaRPr>
          </a:p>
          <a:p>
            <a:r>
              <a:rPr lang="en-US" sz="1100" dirty="0" smtClean="0">
                <a:latin typeface="Comic Sans MS" panose="030F0702030302020204" pitchFamily="66" charset="0"/>
              </a:rPr>
              <a:t>December </a:t>
            </a:r>
            <a:r>
              <a:rPr lang="en-US" sz="1100" dirty="0" smtClean="0">
                <a:latin typeface="Comic Sans MS" panose="030F0702030302020204" pitchFamily="66" charset="0"/>
              </a:rPr>
              <a:t>4</a:t>
            </a:r>
            <a:r>
              <a:rPr lang="en-US" sz="1100" baseline="30000" dirty="0" smtClean="0">
                <a:latin typeface="Comic Sans MS" panose="030F0702030302020204" pitchFamily="66" charset="0"/>
              </a:rPr>
              <a:t>th</a:t>
            </a:r>
            <a:r>
              <a:rPr lang="en-US" sz="1100" dirty="0" smtClean="0">
                <a:latin typeface="Comic Sans MS" panose="030F0702030302020204" pitchFamily="66" charset="0"/>
              </a:rPr>
              <a:t> Laramie Care Center </a:t>
            </a:r>
            <a:r>
              <a:rPr lang="en-US" sz="1100" dirty="0" smtClean="0">
                <a:latin typeface="Comic Sans MS" panose="030F0702030302020204" pitchFamily="66" charset="0"/>
              </a:rPr>
              <a:t>1:30</a:t>
            </a:r>
          </a:p>
          <a:p>
            <a:r>
              <a:rPr lang="en-US" sz="1100" dirty="0" smtClean="0">
                <a:latin typeface="Comic Sans MS" panose="030F0702030302020204" pitchFamily="66" charset="0"/>
              </a:rPr>
              <a:t>December 11</a:t>
            </a:r>
            <a:r>
              <a:rPr lang="en-US" sz="1100" baseline="30000" dirty="0" smtClean="0">
                <a:latin typeface="Comic Sans MS" panose="030F0702030302020204" pitchFamily="66" charset="0"/>
              </a:rPr>
              <a:t>th</a:t>
            </a:r>
            <a:r>
              <a:rPr lang="en-US" sz="1100" dirty="0" smtClean="0">
                <a:latin typeface="Comic Sans MS" panose="030F0702030302020204" pitchFamily="66" charset="0"/>
              </a:rPr>
              <a:t> 10:00 PP Rehearsal </a:t>
            </a:r>
            <a:r>
              <a:rPr lang="en-US" sz="1100" dirty="0" smtClean="0">
                <a:latin typeface="Comic Sans MS" panose="030F0702030302020204" pitchFamily="66" charset="0"/>
              </a:rPr>
              <a:t> </a:t>
            </a:r>
            <a:endParaRPr lang="en-US" sz="1100" dirty="0" smtClean="0">
              <a:latin typeface="Comic Sans MS" panose="030F0702030302020204" pitchFamily="66" charset="0"/>
              <a:sym typeface="Wingdings" panose="05000000000000000000" pitchFamily="2" charset="2"/>
            </a:endParaRPr>
          </a:p>
          <a:p>
            <a:r>
              <a:rPr lang="en-US" sz="1100" dirty="0" smtClean="0">
                <a:latin typeface="Comic Sans MS" panose="030F0702030302020204" pitchFamily="66" charset="0"/>
                <a:sym typeface="Wingdings" panose="05000000000000000000" pitchFamily="2" charset="2"/>
              </a:rPr>
              <a:t>December 12</a:t>
            </a:r>
            <a:r>
              <a:rPr lang="en-US" sz="1100" baseline="30000" dirty="0" smtClean="0">
                <a:latin typeface="Comic Sans MS" panose="030F0702030302020204" pitchFamily="66" charset="0"/>
                <a:sym typeface="Wingdings" panose="05000000000000000000" pitchFamily="2" charset="2"/>
              </a:rPr>
              <a:t>th</a:t>
            </a:r>
            <a:r>
              <a:rPr lang="en-US" sz="1100" dirty="0" smtClean="0">
                <a:latin typeface="Comic Sans MS" panose="030F0702030302020204" pitchFamily="66" charset="0"/>
                <a:sym typeface="Wingdings" panose="05000000000000000000" pitchFamily="2" charset="2"/>
              </a:rPr>
              <a:t> Peppermint Parade </a:t>
            </a:r>
            <a:r>
              <a:rPr lang="en-US" sz="1100" dirty="0" smtClean="0">
                <a:latin typeface="Comic Sans MS" panose="030F0702030302020204" pitchFamily="66" charset="0"/>
                <a:sym typeface="Wingdings" panose="05000000000000000000" pitchFamily="2" charset="2"/>
              </a:rPr>
              <a:t>6pm</a:t>
            </a:r>
          </a:p>
          <a:p>
            <a:r>
              <a:rPr lang="en-US" sz="1100" dirty="0" smtClean="0">
                <a:latin typeface="Comic Sans MS" panose="030F0702030302020204" pitchFamily="66" charset="0"/>
                <a:sym typeface="Wingdings" panose="05000000000000000000" pitchFamily="2" charset="2"/>
              </a:rPr>
              <a:t>December 15</a:t>
            </a:r>
            <a:r>
              <a:rPr lang="en-US" sz="1100" baseline="30000" dirty="0" smtClean="0">
                <a:latin typeface="Comic Sans MS" panose="030F0702030302020204" pitchFamily="66" charset="0"/>
                <a:sym typeface="Wingdings" panose="05000000000000000000" pitchFamily="2" charset="2"/>
              </a:rPr>
              <a:t>th</a:t>
            </a:r>
            <a:r>
              <a:rPr lang="en-US" sz="1100" dirty="0" smtClean="0">
                <a:latin typeface="Comic Sans MS" panose="030F0702030302020204" pitchFamily="66" charset="0"/>
                <a:sym typeface="Wingdings" panose="05000000000000000000" pitchFamily="2" charset="2"/>
              </a:rPr>
              <a:t> Ferdinand Movie Party 9:15</a:t>
            </a:r>
          </a:p>
          <a:p>
            <a:r>
              <a:rPr lang="en-US" sz="1100" dirty="0" smtClean="0">
                <a:latin typeface="Comic Sans MS" panose="030F0702030302020204" pitchFamily="66" charset="0"/>
                <a:sym typeface="Wingdings" panose="05000000000000000000" pitchFamily="2" charset="2"/>
              </a:rPr>
              <a:t>December 18</a:t>
            </a:r>
            <a:r>
              <a:rPr lang="en-US" sz="1100" baseline="30000" dirty="0" smtClean="0">
                <a:latin typeface="Comic Sans MS" panose="030F0702030302020204" pitchFamily="66" charset="0"/>
                <a:sym typeface="Wingdings" panose="05000000000000000000" pitchFamily="2" charset="2"/>
              </a:rPr>
              <a:t>th</a:t>
            </a:r>
            <a:r>
              <a:rPr lang="en-US" sz="1100" dirty="0" smtClean="0">
                <a:latin typeface="Comic Sans MS" panose="030F0702030302020204" pitchFamily="66" charset="0"/>
                <a:sym typeface="Wingdings" panose="05000000000000000000" pitchFamily="2" charset="2"/>
              </a:rPr>
              <a:t> Ice Skating 1:30</a:t>
            </a:r>
            <a:endParaRPr lang="en-US" sz="1100" dirty="0" smtClean="0">
              <a:latin typeface="Comic Sans MS" panose="030F0702030302020204" pitchFamily="66" charset="0"/>
              <a:sym typeface="Wingdings" panose="05000000000000000000" pitchFamily="2" charset="2"/>
            </a:endParaRPr>
          </a:p>
          <a:p>
            <a:r>
              <a:rPr lang="en-US" sz="1100" dirty="0" smtClean="0">
                <a:latin typeface="Comic Sans MS" panose="030F0702030302020204" pitchFamily="66" charset="0"/>
                <a:sym typeface="Wingdings" panose="05000000000000000000" pitchFamily="2" charset="2"/>
              </a:rPr>
              <a:t>December 20</a:t>
            </a:r>
            <a:r>
              <a:rPr lang="en-US" sz="1100" baseline="30000" dirty="0" smtClean="0">
                <a:latin typeface="Comic Sans MS" panose="030F0702030302020204" pitchFamily="66" charset="0"/>
                <a:sym typeface="Wingdings" panose="05000000000000000000" pitchFamily="2" charset="2"/>
              </a:rPr>
              <a:t>th</a:t>
            </a:r>
            <a:r>
              <a:rPr lang="en-US" sz="1100" dirty="0" smtClean="0">
                <a:latin typeface="Comic Sans MS" panose="030F0702030302020204" pitchFamily="66" charset="0"/>
                <a:sym typeface="Wingdings" panose="05000000000000000000" pitchFamily="2" charset="2"/>
              </a:rPr>
              <a:t>-January 2</a:t>
            </a:r>
            <a:r>
              <a:rPr lang="en-US" sz="1100" baseline="30000" dirty="0" smtClean="0">
                <a:latin typeface="Comic Sans MS" panose="030F0702030302020204" pitchFamily="66" charset="0"/>
                <a:sym typeface="Wingdings" panose="05000000000000000000" pitchFamily="2" charset="2"/>
              </a:rPr>
              <a:t>nd</a:t>
            </a:r>
            <a:r>
              <a:rPr lang="en-US" sz="1100" dirty="0" smtClean="0">
                <a:latin typeface="Comic Sans MS" panose="030F0702030302020204" pitchFamily="66" charset="0"/>
                <a:sym typeface="Wingdings" panose="05000000000000000000" pitchFamily="2" charset="2"/>
              </a:rPr>
              <a:t> Winter Break</a:t>
            </a:r>
          </a:p>
          <a:p>
            <a:endParaRPr lang="en-US" sz="1100" dirty="0" smtClean="0">
              <a:latin typeface="Comic Sans MS" panose="030F0702030302020204" pitchFamily="66" charset="0"/>
              <a:sym typeface="Wingdings" panose="05000000000000000000" pitchFamily="2" charset="2"/>
            </a:endParaRPr>
          </a:p>
          <a:p>
            <a:endParaRPr lang="en-US" sz="1100" dirty="0" smtClean="0">
              <a:latin typeface="Comic Sans MS" panose="030F0702030302020204" pitchFamily="66" charset="0"/>
              <a:sym typeface="Wingdings" panose="05000000000000000000" pitchFamily="2" charset="2"/>
            </a:endParaRPr>
          </a:p>
          <a:p>
            <a:r>
              <a:rPr lang="en-US" sz="1400" b="1" dirty="0" smtClean="0">
                <a:solidFill>
                  <a:srgbClr val="FF0066"/>
                </a:solidFill>
                <a:latin typeface="Bradley Hand ITC" panose="03070402050302030203" pitchFamily="66" charset="0"/>
              </a:rPr>
              <a:t>Amelia was the ranger of the week.  Photographer Dan took all the pictures</a:t>
            </a:r>
            <a:r>
              <a:rPr lang="en-US" sz="1400" b="1" dirty="0" smtClean="0">
                <a:solidFill>
                  <a:srgbClr val="FF0066"/>
                </a:solidFill>
                <a:latin typeface="Bradley Hand ITC" panose="03070402050302030203" pitchFamily="66" charset="0"/>
                <a:sym typeface="Wingdings" panose="05000000000000000000" pitchFamily="2" charset="2"/>
              </a:rPr>
              <a:t>.  Her dog was sad when they left for Thanksgiving.</a:t>
            </a:r>
            <a:r>
              <a:rPr lang="en-US" sz="1400" b="1" dirty="0" smtClean="0">
                <a:solidFill>
                  <a:srgbClr val="FF0066"/>
                </a:solidFill>
                <a:latin typeface="Bradley Hand ITC" panose="03070402050302030203" pitchFamily="66" charset="0"/>
              </a:rPr>
              <a:t> </a:t>
            </a:r>
            <a:r>
              <a:rPr lang="en-US" sz="1400" b="1" dirty="0" smtClean="0">
                <a:solidFill>
                  <a:srgbClr val="FF0066"/>
                </a:solidFill>
                <a:latin typeface="Bradley Hand ITC" panose="03070402050302030203" pitchFamily="66" charset="0"/>
              </a:rPr>
              <a:t>The kids liked the picture of her with the green ball.</a:t>
            </a:r>
            <a:endParaRPr lang="en-US" sz="1400" b="1" dirty="0">
              <a:solidFill>
                <a:srgbClr val="FF0066"/>
              </a:solidFill>
              <a:latin typeface="Bradley Hand ITC" panose="03070402050302030203" pitchFamily="66" charset="0"/>
            </a:endParaRPr>
          </a:p>
        </p:txBody>
      </p:sp>
      <p:sp>
        <p:nvSpPr>
          <p:cNvPr id="6" name="TextBox 5"/>
          <p:cNvSpPr txBox="1"/>
          <p:nvPr/>
        </p:nvSpPr>
        <p:spPr>
          <a:xfrm>
            <a:off x="489727" y="2560224"/>
            <a:ext cx="2456597" cy="784830"/>
          </a:xfrm>
          <a:prstGeom prst="rect">
            <a:avLst/>
          </a:prstGeom>
          <a:noFill/>
        </p:spPr>
        <p:txBody>
          <a:bodyPr wrap="square" rtlCol="0">
            <a:spAutoFit/>
          </a:bodyPr>
          <a:lstStyle/>
          <a:p>
            <a:r>
              <a:rPr lang="en-US" sz="900" b="1" dirty="0"/>
              <a:t>Monday</a:t>
            </a:r>
            <a:r>
              <a:rPr lang="en-US" sz="900" b="1" dirty="0" smtClean="0"/>
              <a:t>…….....</a:t>
            </a:r>
            <a:r>
              <a:rPr lang="en-US" sz="900" b="1" dirty="0" smtClean="0"/>
              <a:t>Laramie Care Center</a:t>
            </a:r>
            <a:r>
              <a:rPr lang="en-US" sz="900" b="1" dirty="0" smtClean="0"/>
              <a:t> </a:t>
            </a:r>
            <a:r>
              <a:rPr lang="en-US" sz="900" b="1" dirty="0" smtClean="0"/>
              <a:t>(pm)</a:t>
            </a:r>
            <a:endParaRPr lang="en-US" sz="900" b="1" dirty="0"/>
          </a:p>
          <a:p>
            <a:r>
              <a:rPr lang="en-US" sz="900" b="1" dirty="0"/>
              <a:t>Tuesday</a:t>
            </a:r>
            <a:r>
              <a:rPr lang="en-US" sz="900" b="1" dirty="0" smtClean="0"/>
              <a:t>………..</a:t>
            </a:r>
            <a:r>
              <a:rPr lang="en-US" sz="900" b="1" dirty="0" smtClean="0"/>
              <a:t>Science </a:t>
            </a:r>
            <a:r>
              <a:rPr lang="en-US" sz="900" b="1" dirty="0" smtClean="0"/>
              <a:t>(pm)</a:t>
            </a:r>
            <a:endParaRPr lang="en-US" sz="900" b="1" dirty="0"/>
          </a:p>
          <a:p>
            <a:r>
              <a:rPr lang="en-US" sz="900" b="1" dirty="0" smtClean="0"/>
              <a:t>Wednesday.….Cooking (pm</a:t>
            </a:r>
            <a:r>
              <a:rPr lang="en-US" sz="900" b="1" dirty="0"/>
              <a:t>)</a:t>
            </a:r>
          </a:p>
          <a:p>
            <a:r>
              <a:rPr lang="en-US" sz="900" b="1" dirty="0"/>
              <a:t>Thursday</a:t>
            </a:r>
            <a:r>
              <a:rPr lang="en-US" sz="900" b="1" dirty="0" smtClean="0"/>
              <a:t>……….Library (pm)</a:t>
            </a:r>
            <a:endParaRPr lang="en-US" sz="900" b="1" dirty="0"/>
          </a:p>
          <a:p>
            <a:r>
              <a:rPr lang="en-US" sz="900" b="1" dirty="0"/>
              <a:t>Friday</a:t>
            </a:r>
            <a:r>
              <a:rPr lang="en-US" sz="900" b="1" dirty="0" smtClean="0"/>
              <a:t>……….…..</a:t>
            </a:r>
            <a:r>
              <a:rPr lang="en-US" sz="900" b="1" dirty="0" smtClean="0"/>
              <a:t>Art (pm</a:t>
            </a:r>
            <a:r>
              <a:rPr lang="en-US" sz="900" b="1" dirty="0" smtClean="0"/>
              <a:t>)</a:t>
            </a:r>
            <a:endParaRPr lang="en-US" sz="900" b="1" dirty="0"/>
          </a:p>
        </p:txBody>
      </p:sp>
      <p:sp>
        <p:nvSpPr>
          <p:cNvPr id="7" name="TextBox 6"/>
          <p:cNvSpPr txBox="1"/>
          <p:nvPr/>
        </p:nvSpPr>
        <p:spPr>
          <a:xfrm>
            <a:off x="266218" y="3641300"/>
            <a:ext cx="2987522" cy="2816156"/>
          </a:xfrm>
          <a:prstGeom prst="rect">
            <a:avLst/>
          </a:prstGeom>
          <a:noFill/>
        </p:spPr>
        <p:txBody>
          <a:bodyPr wrap="square" rtlCol="0">
            <a:spAutoFit/>
          </a:bodyPr>
          <a:lstStyle/>
          <a:p>
            <a:pPr algn="ctr"/>
            <a:r>
              <a:rPr lang="en-US" sz="2400" b="1" dirty="0" smtClean="0">
                <a:latin typeface="Bradley Hand ITC" panose="03070402050302030203" pitchFamily="66" charset="0"/>
              </a:rPr>
              <a:t>Peek at the Week</a:t>
            </a:r>
          </a:p>
          <a:p>
            <a:r>
              <a:rPr lang="en-US" sz="900" dirty="0" smtClean="0"/>
              <a:t>Next week we will talk about traditions and your kids will share traditions that you have.  I have sent a sheet home in your cubbies.  </a:t>
            </a:r>
            <a:r>
              <a:rPr lang="en-US" sz="900" dirty="0" smtClean="0"/>
              <a:t>Please bring that back so your  child can share with the class.   </a:t>
            </a:r>
          </a:p>
          <a:p>
            <a:endParaRPr lang="en-US" sz="900" dirty="0"/>
          </a:p>
          <a:p>
            <a:r>
              <a:rPr lang="en-US" sz="900" dirty="0" smtClean="0"/>
              <a:t>On Monday afternoon, we will deliver goods to the Laramie Care Center.  We will also sing some of our peppermint parade songs.  Thank you to those that have donated items.  We will still take items until Monday if you would still like to contribute.  Thank you.</a:t>
            </a:r>
          </a:p>
          <a:p>
            <a:endParaRPr lang="en-US" sz="900" dirty="0"/>
          </a:p>
          <a:p>
            <a:r>
              <a:rPr lang="en-US" sz="900" dirty="0" smtClean="0"/>
              <a:t>Looking ahead – On December 15</a:t>
            </a:r>
            <a:r>
              <a:rPr lang="en-US" sz="900" baseline="30000" dirty="0" smtClean="0"/>
              <a:t>th</a:t>
            </a:r>
            <a:r>
              <a:rPr lang="en-US" sz="900" dirty="0" smtClean="0"/>
              <a:t> we will be going to see Ferdinand.  Permission slips will be in cubby by Monday.  The movie will be at 9:15 and will cost 8.00 for movie and kiddie combo.  Permission slips and money will be due on December 11</a:t>
            </a:r>
            <a:r>
              <a:rPr lang="en-US" sz="900" baseline="30000" dirty="0" smtClean="0"/>
              <a:t>th</a:t>
            </a:r>
            <a:r>
              <a:rPr lang="en-US" sz="900" dirty="0" smtClean="0"/>
              <a:t>.   Please see permission slip for details.</a:t>
            </a:r>
          </a:p>
          <a:p>
            <a:r>
              <a:rPr lang="en-US" sz="900" dirty="0" smtClean="0"/>
              <a:t> </a:t>
            </a:r>
            <a:endParaRPr lang="en-US" sz="900" dirty="0"/>
          </a:p>
        </p:txBody>
      </p:sp>
      <p:sp>
        <p:nvSpPr>
          <p:cNvPr id="8" name="TextBox 7"/>
          <p:cNvSpPr txBox="1"/>
          <p:nvPr/>
        </p:nvSpPr>
        <p:spPr>
          <a:xfrm>
            <a:off x="276379" y="6962632"/>
            <a:ext cx="6342926" cy="338554"/>
          </a:xfrm>
          <a:prstGeom prst="rect">
            <a:avLst/>
          </a:prstGeom>
          <a:noFill/>
        </p:spPr>
        <p:txBody>
          <a:bodyPr wrap="square" rtlCol="0">
            <a:spAutoFit/>
          </a:bodyPr>
          <a:lstStyle/>
          <a:p>
            <a:pPr algn="ctr"/>
            <a:r>
              <a:rPr lang="en-US" sz="1600" dirty="0" smtClean="0"/>
              <a:t>Thank you to </a:t>
            </a:r>
            <a:r>
              <a:rPr lang="en-US" sz="1600" dirty="0" smtClean="0"/>
              <a:t>Cael, Rio, </a:t>
            </a:r>
            <a:r>
              <a:rPr lang="en-US" sz="1600" dirty="0" err="1" smtClean="0"/>
              <a:t>Kateri</a:t>
            </a:r>
            <a:r>
              <a:rPr lang="en-US" sz="1600" dirty="0" smtClean="0"/>
              <a:t>, and Amelia for </a:t>
            </a:r>
            <a:r>
              <a:rPr lang="en-US" sz="1600" dirty="0" smtClean="0"/>
              <a:t>bringing snacks.  </a:t>
            </a:r>
            <a:endParaRPr lang="en-US" sz="1600" dirty="0"/>
          </a:p>
        </p:txBody>
      </p:sp>
      <p:sp>
        <p:nvSpPr>
          <p:cNvPr id="9" name="TextBox 8"/>
          <p:cNvSpPr txBox="1"/>
          <p:nvPr/>
        </p:nvSpPr>
        <p:spPr>
          <a:xfrm>
            <a:off x="283029" y="7868650"/>
            <a:ext cx="6259285" cy="923330"/>
          </a:xfrm>
          <a:prstGeom prst="rect">
            <a:avLst/>
          </a:prstGeom>
          <a:noFill/>
        </p:spPr>
        <p:txBody>
          <a:bodyPr wrap="square" rtlCol="0">
            <a:spAutoFit/>
          </a:bodyPr>
          <a:lstStyle/>
          <a:p>
            <a:pPr algn="ctr"/>
            <a:r>
              <a:rPr lang="en-US" b="1" dirty="0" smtClean="0"/>
              <a:t>                      Contact </a:t>
            </a:r>
            <a:r>
              <a:rPr lang="en-US" b="1" dirty="0"/>
              <a:t>info….		 </a:t>
            </a:r>
            <a:endParaRPr lang="en-US" dirty="0"/>
          </a:p>
          <a:p>
            <a:pPr algn="ctr"/>
            <a:r>
              <a:rPr lang="en-US" b="1" dirty="0"/>
              <a:t>Phone: 307-745-7256   </a:t>
            </a:r>
          </a:p>
          <a:p>
            <a:pPr algn="ctr"/>
            <a:r>
              <a:rPr lang="en-US" b="1" dirty="0"/>
              <a:t>prek2class@laramieopenschool.org</a:t>
            </a:r>
            <a:endParaRPr lang="en-US" dirty="0"/>
          </a:p>
        </p:txBody>
      </p:sp>
    </p:spTree>
    <p:extLst>
      <p:ext uri="{BB962C8B-B14F-4D97-AF65-F5344CB8AC3E}">
        <p14:creationId xmlns:p14="http://schemas.microsoft.com/office/powerpoint/2010/main" val="585566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56935</TotalTime>
  <Words>289</Words>
  <Application>Microsoft Office PowerPoint</Application>
  <PresentationFormat>Letter Paper (8.5x11 in)</PresentationFormat>
  <Paragraphs>31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Ortiz</dc:creator>
  <cp:lastModifiedBy>User</cp:lastModifiedBy>
  <cp:revision>119</cp:revision>
  <cp:lastPrinted>2017-12-01T22:04:05Z</cp:lastPrinted>
  <dcterms:created xsi:type="dcterms:W3CDTF">2015-06-24T04:17:25Z</dcterms:created>
  <dcterms:modified xsi:type="dcterms:W3CDTF">2017-12-04T00:26:48Z</dcterms:modified>
</cp:coreProperties>
</file>