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73" r:id="rId2"/>
  </p:sldIdLst>
  <p:sldSz cx="6858000" cy="9144000" type="letter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2453" y="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C8ECAD0-A916-4226-A45F-704BA2142E8C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C5316B0-F7B1-46F4-8B21-0ADA2F10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59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5EF6-E9FF-49C6-92FA-D6C28E33F819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6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AD1A-D34F-4047-B234-C92BDE738236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5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F073-9C29-4BFD-A526-F9453E6D8AE9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E41F-51A0-4FC6-A8AC-30F1271BEA44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4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2F95-DE18-41C9-A235-2FF93465A258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6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3651-E838-4894-B176-7479E543DA91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0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3071-68C0-4D49-AC41-BF80BC8023EB}" type="datetime1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8EAE-6E7D-45F0-8798-C358CC51070A}" type="datetime1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1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A9C5-F421-4CFF-9E5B-BEFEDE470AB5}" type="datetime1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9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587D-153F-4007-9280-24205BF940C4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7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5B17-03E0-4148-9841-5AE3FDD690F3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4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129C3-8DF9-40F5-933A-78165F620838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©The Little Ladybug 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0755C-B153-4692-B5F5-D9E8E1FB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2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©The Little Ladybug Shop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7136" y="51133"/>
            <a:ext cx="599136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Bradley Hand ITC" panose="03070402050302030203" pitchFamily="66" charset="0"/>
              </a:rPr>
              <a:t>April</a:t>
            </a:r>
            <a:r>
              <a:rPr lang="en-US" sz="7000" dirty="0">
                <a:solidFill>
                  <a:schemeClr val="bg1"/>
                </a:solidFill>
                <a:latin typeface="Bradley Hand ITC" panose="03070402050302030203" pitchFamily="66" charset="0"/>
              </a:rPr>
              <a:t> </a:t>
            </a:r>
            <a:endParaRPr lang="en-US" sz="2800" dirty="0">
              <a:solidFill>
                <a:schemeClr val="bg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radley Hand ITC" panose="03070402050302030203" pitchFamily="66" charset="0"/>
              </a:rPr>
              <a:t>Week of the 16</a:t>
            </a:r>
            <a:r>
              <a:rPr lang="en-US" sz="2800" baseline="30000" dirty="0">
                <a:solidFill>
                  <a:schemeClr val="bg1"/>
                </a:solidFill>
                <a:latin typeface="Bradley Hand ITC" panose="03070402050302030203" pitchFamily="66" charset="0"/>
              </a:rPr>
              <a:t>tH</a:t>
            </a:r>
          </a:p>
          <a:p>
            <a:pPr algn="ctr"/>
            <a:r>
              <a:rPr lang="en-US" sz="2800" baseline="30000" dirty="0">
                <a:solidFill>
                  <a:srgbClr val="00B0F0"/>
                </a:solidFill>
                <a:latin typeface="Bradley Hand ITC" panose="03070402050302030203" pitchFamily="66" charset="0"/>
              </a:rPr>
              <a:t>Week of the Young Child</a:t>
            </a:r>
            <a:r>
              <a:rPr lang="en-US" sz="2800" dirty="0">
                <a:solidFill>
                  <a:srgbClr val="00B0F0"/>
                </a:solidFill>
                <a:latin typeface="Bradley Hand ITC" panose="03070402050302030203" pitchFamily="66" charset="0"/>
              </a:rPr>
              <a:t>     </a:t>
            </a:r>
          </a:p>
          <a:p>
            <a:pPr algn="ctr"/>
            <a:endParaRPr lang="en-US" sz="2000" u="sng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5852" y="2334101"/>
            <a:ext cx="309804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radley Hand ITC" panose="03070402050302030203" pitchFamily="66" charset="0"/>
              </a:rPr>
              <a:t>Reminders</a:t>
            </a:r>
          </a:p>
          <a:p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</a:p>
          <a:p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April 16-20</a:t>
            </a:r>
            <a:r>
              <a:rPr lang="en-US" sz="11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Week of the Child</a:t>
            </a:r>
          </a:p>
          <a:p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April 24-26</a:t>
            </a:r>
            <a:r>
              <a:rPr lang="en-US" sz="11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Spring Photo Days (graduation and individual photos)  My class will be on the 26</a:t>
            </a:r>
            <a:r>
              <a:rPr lang="en-US" sz="11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– I let you know on the time so those that don’t attend that day can make arrangements to come.</a:t>
            </a:r>
          </a:p>
          <a:p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May 16</a:t>
            </a:r>
            <a:r>
              <a:rPr lang="en-US" sz="11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Year End Celebration 6:00pm</a:t>
            </a:r>
          </a:p>
          <a:p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May 25</a:t>
            </a:r>
            <a:r>
              <a:rPr lang="en-US" sz="11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100" dirty="0">
                <a:latin typeface="Comic Sans MS" panose="030F0702030302020204" pitchFamily="66" charset="0"/>
                <a:sym typeface="Wingdings" panose="05000000000000000000" pitchFamily="2" charset="2"/>
              </a:rPr>
              <a:t> Last Day of School</a:t>
            </a: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600" dirty="0">
              <a:latin typeface="Juice ITC" panose="04040403040A02020202" pitchFamily="82" charset="0"/>
              <a:sym typeface="Wingdings" panose="05000000000000000000" pitchFamily="2" charset="2"/>
            </a:endParaRPr>
          </a:p>
          <a:p>
            <a:endParaRPr lang="en-US" sz="1600" dirty="0">
              <a:latin typeface="Juice ITC" panose="04040403040A02020202" pitchFamily="82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en-US" sz="11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727" y="2560224"/>
            <a:ext cx="245659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Monday…….....Movement (pm)</a:t>
            </a:r>
          </a:p>
          <a:p>
            <a:r>
              <a:rPr lang="en-US" sz="900" b="1" dirty="0"/>
              <a:t>Tuesday………..Science (pm)</a:t>
            </a:r>
          </a:p>
          <a:p>
            <a:r>
              <a:rPr lang="en-US" sz="900" b="1" dirty="0"/>
              <a:t>Wednesday.….Music (pm)</a:t>
            </a:r>
          </a:p>
          <a:p>
            <a:r>
              <a:rPr lang="en-US" sz="900" b="1" dirty="0"/>
              <a:t>Thursday……….Library (pm) &amp; Cooking (pm)</a:t>
            </a:r>
          </a:p>
          <a:p>
            <a:r>
              <a:rPr lang="en-US" sz="900" b="1" dirty="0"/>
              <a:t>Friday……….…..Art Museum (pm)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218" y="3703320"/>
            <a:ext cx="294180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 ITC" panose="03070402050302030203" pitchFamily="66" charset="0"/>
              </a:rPr>
              <a:t>Peek at the Week</a:t>
            </a:r>
            <a:endParaRPr lang="en-US" sz="1100" dirty="0"/>
          </a:p>
          <a:p>
            <a:r>
              <a:rPr lang="en-US" sz="1000" dirty="0"/>
              <a:t>Week of the Young Child is April 16</a:t>
            </a:r>
            <a:r>
              <a:rPr lang="en-US" sz="1000" baseline="30000" dirty="0"/>
              <a:t>th</a:t>
            </a:r>
            <a:r>
              <a:rPr lang="en-US" sz="1000" dirty="0"/>
              <a:t> -20</a:t>
            </a:r>
            <a:r>
              <a:rPr lang="en-US" sz="1000" baseline="30000" dirty="0"/>
              <a:t>th</a:t>
            </a:r>
            <a:r>
              <a:rPr lang="en-US" sz="1000" dirty="0"/>
              <a:t> we will be having daily themed activities – We will be doing activities related to each them day.</a:t>
            </a:r>
          </a:p>
          <a:p>
            <a:r>
              <a:rPr lang="en-US" sz="1000" dirty="0"/>
              <a:t>Music Monday – Make Maracas </a:t>
            </a:r>
          </a:p>
          <a:p>
            <a:r>
              <a:rPr lang="en-US" sz="1000" dirty="0"/>
              <a:t>Tasty Tuesday – Cake Boss</a:t>
            </a:r>
          </a:p>
          <a:p>
            <a:r>
              <a:rPr lang="en-US" sz="1000" dirty="0"/>
              <a:t>Work Together Wednesday – Obstacle Course</a:t>
            </a:r>
          </a:p>
          <a:p>
            <a:r>
              <a:rPr lang="en-US" sz="1000" dirty="0"/>
              <a:t>Artsy Thursday – Paint Branches </a:t>
            </a:r>
          </a:p>
          <a:p>
            <a:r>
              <a:rPr lang="en-US" sz="1000" dirty="0"/>
              <a:t>Family Friday – Have a tasty treat with your child and drop off</a:t>
            </a:r>
          </a:p>
          <a:p>
            <a:r>
              <a:rPr lang="en-US" sz="1000" dirty="0"/>
              <a:t>Just a reminder if your child would like to ride bikes they need to bring a helmet from home.  You can leave a helmet at the school in their cubby or bring one back and forth.  On Wednesday we will have a bike expert come in and check your child's helmet, to make sure it is properly adjusted.   Thanks</a:t>
            </a:r>
          </a:p>
          <a:p>
            <a:endParaRPr lang="en-US" sz="1100" dirty="0"/>
          </a:p>
          <a:p>
            <a:endParaRPr lang="en-US" sz="1200" dirty="0"/>
          </a:p>
          <a:p>
            <a:endParaRPr lang="en-US" sz="900" dirty="0"/>
          </a:p>
          <a:p>
            <a:r>
              <a:rPr lang="en-US" sz="9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3029" y="7868650"/>
            <a:ext cx="6259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                      Contact info….		 </a:t>
            </a:r>
            <a:endParaRPr lang="en-US" dirty="0"/>
          </a:p>
          <a:p>
            <a:pPr algn="ctr"/>
            <a:r>
              <a:rPr lang="en-US" b="1" dirty="0"/>
              <a:t>Phone: 307-745-7256   </a:t>
            </a:r>
          </a:p>
          <a:p>
            <a:pPr algn="ctr"/>
            <a:r>
              <a:rPr lang="en-US" b="1" dirty="0"/>
              <a:t>prek2class@laramieopenschool.org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12820" y="339852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" y="7018020"/>
            <a:ext cx="5478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Thank you to Axel, Ava, Camden, William, and Arlo for bringing snacks last week. </a:t>
            </a:r>
          </a:p>
        </p:txBody>
      </p:sp>
      <p:pic>
        <p:nvPicPr>
          <p:cNvPr id="1026" name="Picture 2" descr="https://tse3.mm.bing.net/th?id=OIP.8Unxpah2iRbCpSc_W5hdWgHaIs&amp;pid=15.1&amp;P=0&amp;w=300&amp;h=300">
            <a:extLst>
              <a:ext uri="{FF2B5EF4-FFF2-40B4-BE49-F238E27FC236}">
                <a16:creationId xmlns:a16="http://schemas.microsoft.com/office/drawing/2014/main" id="{7630FD8E-6100-4FBA-97F6-741003701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136" y="4431520"/>
            <a:ext cx="1760126" cy="206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566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103125</TotalTime>
  <Words>264</Words>
  <Application>Microsoft Office PowerPoint</Application>
  <PresentationFormat>Letter Paper (8.5x11 in)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Comic Sans MS</vt:lpstr>
      <vt:lpstr>Juice ITC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Ortiz</dc:creator>
  <cp:lastModifiedBy>prek2</cp:lastModifiedBy>
  <cp:revision>219</cp:revision>
  <cp:lastPrinted>2018-04-03T23:00:38Z</cp:lastPrinted>
  <dcterms:created xsi:type="dcterms:W3CDTF">2015-06-24T04:17:25Z</dcterms:created>
  <dcterms:modified xsi:type="dcterms:W3CDTF">2018-04-10T20:24:22Z</dcterms:modified>
</cp:coreProperties>
</file>